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58" r:id="rId4"/>
    <p:sldId id="259" r:id="rId5"/>
    <p:sldId id="261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124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A124A9-3215-4725-B07F-D521F2451A26}" type="datetimeFigureOut">
              <a:rPr lang="en-US" smtClean="0"/>
              <a:t>11/3/2012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0F3842-48BC-4305-B680-2E2987FE88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9316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372190-6858-49AD-B92F-68E94AA319B6}" type="datetimeFigureOut">
              <a:rPr lang="en-US" smtClean="0"/>
              <a:t>11/3/2012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EE013F-20DF-44A8-A62B-E901C30D31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8874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EE013F-20DF-44A8-A62B-E901C30D3175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EE013F-20DF-44A8-A62B-E901C30D3175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EE013F-20DF-44A8-A62B-E901C30D3175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EE013F-20DF-44A8-A62B-E901C30D3175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EE013F-20DF-44A8-A62B-E901C30D3175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EE013F-20DF-44A8-A62B-E901C30D3175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BFA-9C94-4078-95C3-E4024C56BC76}" type="datetimeFigureOut">
              <a:rPr lang="en-US" smtClean="0"/>
              <a:t>11/3/2012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29AF5-F5D9-432D-8B77-4EBF7ABEB7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254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BFA-9C94-4078-95C3-E4024C56BC76}" type="datetimeFigureOut">
              <a:rPr lang="en-US" smtClean="0"/>
              <a:t>11/3/2012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29AF5-F5D9-432D-8B77-4EBF7ABEB7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5685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BFA-9C94-4078-95C3-E4024C56BC76}" type="datetimeFigureOut">
              <a:rPr lang="en-US" smtClean="0"/>
              <a:t>11/3/2012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29AF5-F5D9-432D-8B77-4EBF7ABEB7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3874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BFA-9C94-4078-95C3-E4024C56BC76}" type="datetimeFigureOut">
              <a:rPr lang="en-US" smtClean="0"/>
              <a:t>11/3/2012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29AF5-F5D9-432D-8B77-4EBF7ABEB7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9694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BFA-9C94-4078-95C3-E4024C56BC76}" type="datetimeFigureOut">
              <a:rPr lang="en-US" smtClean="0"/>
              <a:t>11/3/2012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29AF5-F5D9-432D-8B77-4EBF7ABEB7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99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BFA-9C94-4078-95C3-E4024C56BC76}" type="datetimeFigureOut">
              <a:rPr lang="en-US" smtClean="0"/>
              <a:t>11/3/2012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29AF5-F5D9-432D-8B77-4EBF7ABEB7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4081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BFA-9C94-4078-95C3-E4024C56BC76}" type="datetimeFigureOut">
              <a:rPr lang="en-US" smtClean="0"/>
              <a:t>11/3/2012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29AF5-F5D9-432D-8B77-4EBF7ABEB7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9161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BFA-9C94-4078-95C3-E4024C56BC76}" type="datetimeFigureOut">
              <a:rPr lang="en-US" smtClean="0"/>
              <a:t>11/3/2012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29AF5-F5D9-432D-8B77-4EBF7ABEB7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98009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BFA-9C94-4078-95C3-E4024C56BC76}" type="datetimeFigureOut">
              <a:rPr lang="en-US" smtClean="0"/>
              <a:t>11/3/2012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29AF5-F5D9-432D-8B77-4EBF7ABEB7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5327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BFA-9C94-4078-95C3-E4024C56BC76}" type="datetimeFigureOut">
              <a:rPr lang="en-US" smtClean="0"/>
              <a:t>11/3/2012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29AF5-F5D9-432D-8B77-4EBF7ABEB7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2490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BFA-9C94-4078-95C3-E4024C56BC76}" type="datetimeFigureOut">
              <a:rPr lang="en-US" smtClean="0"/>
              <a:t>11/3/2012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29AF5-F5D9-432D-8B77-4EBF7ABEB7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6039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1D7BFA-9C94-4078-95C3-E4024C56BC76}" type="datetimeFigureOut">
              <a:rPr lang="en-US" smtClean="0"/>
              <a:t>11/3/2012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129AF5-F5D9-432D-8B77-4EBF7ABEB7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0265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Pendisiplinan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Karyawan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Membangun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209800"/>
            <a:ext cx="8503920" cy="3279648"/>
          </a:xfrm>
        </p:spPr>
        <p:txBody>
          <a:bodyPr>
            <a:noAutofit/>
          </a:bodyPr>
          <a:lstStyle/>
          <a:p>
            <a:r>
              <a:rPr lang="en-US" sz="3200" dirty="0" err="1" smtClean="0"/>
              <a:t>Membangun</a:t>
            </a:r>
            <a:r>
              <a:rPr lang="en-US" sz="3200" dirty="0" smtClean="0"/>
              <a:t> </a:t>
            </a:r>
            <a:r>
              <a:rPr lang="en-US" sz="3200" dirty="0" err="1" smtClean="0"/>
              <a:t>Komunikasi</a:t>
            </a:r>
            <a:r>
              <a:rPr lang="en-US" sz="3200" dirty="0" smtClean="0"/>
              <a:t> </a:t>
            </a:r>
            <a:r>
              <a:rPr lang="en-US" sz="3200" dirty="0" err="1" smtClean="0"/>
              <a:t>di</a:t>
            </a:r>
            <a:r>
              <a:rPr lang="en-US" sz="3200" dirty="0" smtClean="0"/>
              <a:t> </a:t>
            </a:r>
            <a:r>
              <a:rPr lang="en-US" sz="3200" dirty="0" err="1" smtClean="0"/>
              <a:t>dalam</a:t>
            </a:r>
            <a:r>
              <a:rPr lang="en-US" sz="3200" dirty="0" smtClean="0"/>
              <a:t> </a:t>
            </a:r>
            <a:r>
              <a:rPr lang="en-US" sz="3200" dirty="0" err="1" smtClean="0"/>
              <a:t>suatu</a:t>
            </a:r>
            <a:r>
              <a:rPr lang="en-US" sz="3200" dirty="0" smtClean="0"/>
              <a:t> </a:t>
            </a:r>
            <a:r>
              <a:rPr lang="en-US" sz="3200" dirty="0" err="1" smtClean="0"/>
              <a:t>organisasi</a:t>
            </a:r>
            <a:r>
              <a:rPr lang="en-US" sz="3200" dirty="0" smtClean="0"/>
              <a:t> </a:t>
            </a:r>
            <a:r>
              <a:rPr lang="en-US" sz="3200" dirty="0" err="1" smtClean="0"/>
              <a:t>diperlukan</a:t>
            </a:r>
            <a:r>
              <a:rPr lang="en-US" sz="3200" dirty="0" smtClean="0"/>
              <a:t> </a:t>
            </a:r>
            <a:r>
              <a:rPr lang="en-US" sz="3200" dirty="0" err="1" smtClean="0"/>
              <a:t>proses</a:t>
            </a:r>
            <a:r>
              <a:rPr lang="en-US" sz="3200" dirty="0" smtClean="0"/>
              <a:t> </a:t>
            </a:r>
            <a:r>
              <a:rPr lang="en-US" sz="3200" dirty="0" err="1" smtClean="0"/>
              <a:t>komunikasi</a:t>
            </a:r>
            <a:r>
              <a:rPr lang="en-US" sz="3200" dirty="0" smtClean="0"/>
              <a:t> yang </a:t>
            </a:r>
            <a:r>
              <a:rPr lang="en-US" sz="3200" dirty="0" err="1" smtClean="0"/>
              <a:t>efektif</a:t>
            </a:r>
            <a:r>
              <a:rPr lang="en-US" sz="3200" dirty="0" smtClean="0"/>
              <a:t> agar </a:t>
            </a:r>
            <a:r>
              <a:rPr lang="en-US" sz="3200" dirty="0" err="1" smtClean="0"/>
              <a:t>dapat</a:t>
            </a:r>
            <a:r>
              <a:rPr lang="en-US" sz="3200" dirty="0" smtClean="0"/>
              <a:t> </a:t>
            </a:r>
            <a:r>
              <a:rPr lang="en-US" sz="3200" dirty="0" err="1" smtClean="0"/>
              <a:t>menerapkan</a:t>
            </a:r>
            <a:r>
              <a:rPr lang="en-US" sz="3200" dirty="0" smtClean="0"/>
              <a:t> </a:t>
            </a:r>
            <a:r>
              <a:rPr lang="en-US" sz="3200" dirty="0" err="1" smtClean="0"/>
              <a:t>strategi</a:t>
            </a:r>
            <a:r>
              <a:rPr lang="en-US" sz="3200" dirty="0" smtClean="0"/>
              <a:t> yang </a:t>
            </a:r>
            <a:r>
              <a:rPr lang="en-US" sz="3200" dirty="0" err="1" smtClean="0"/>
              <a:t>telah</a:t>
            </a:r>
            <a:r>
              <a:rPr lang="en-US" sz="3200" dirty="0" smtClean="0"/>
              <a:t> </a:t>
            </a:r>
            <a:r>
              <a:rPr lang="en-US" sz="3200" dirty="0" err="1" smtClean="0"/>
              <a:t>ditentukan</a:t>
            </a:r>
            <a:r>
              <a:rPr lang="en-US" sz="3200" dirty="0" smtClean="0"/>
              <a:t>, </a:t>
            </a:r>
            <a:r>
              <a:rPr lang="en-US" sz="3200" dirty="0" err="1" smtClean="0"/>
              <a:t>hal</a:t>
            </a:r>
            <a:r>
              <a:rPr lang="en-US" sz="3200" dirty="0" smtClean="0"/>
              <a:t> </a:t>
            </a:r>
            <a:r>
              <a:rPr lang="en-US" sz="3200" dirty="0" err="1" smtClean="0"/>
              <a:t>ini</a:t>
            </a:r>
            <a:r>
              <a:rPr lang="en-US" sz="3200" dirty="0" smtClean="0"/>
              <a:t> </a:t>
            </a:r>
            <a:r>
              <a:rPr lang="en-US" sz="3200" dirty="0" err="1" smtClean="0"/>
              <a:t>dimaksudkan</a:t>
            </a:r>
            <a:r>
              <a:rPr lang="en-US" sz="3200" dirty="0" smtClean="0"/>
              <a:t> </a:t>
            </a:r>
            <a:r>
              <a:rPr lang="en-US" sz="3200" dirty="0" err="1" smtClean="0"/>
              <a:t>untuk</a:t>
            </a:r>
            <a:r>
              <a:rPr lang="en-US" sz="3200" dirty="0" smtClean="0"/>
              <a:t> </a:t>
            </a:r>
            <a:r>
              <a:rPr lang="en-US" sz="3200" dirty="0" err="1" smtClean="0"/>
              <a:t>menghindari</a:t>
            </a:r>
            <a:r>
              <a:rPr lang="en-US" sz="3200" dirty="0" smtClean="0"/>
              <a:t> </a:t>
            </a:r>
            <a:r>
              <a:rPr lang="en-US" sz="3200" dirty="0" err="1" smtClean="0"/>
              <a:t>kegagalan</a:t>
            </a:r>
            <a:r>
              <a:rPr lang="en-US" sz="3200" dirty="0" smtClean="0"/>
              <a:t>. </a:t>
            </a:r>
            <a:endParaRPr lang="en-US" sz="3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Faktor-faktor</a:t>
            </a:r>
            <a:r>
              <a:rPr lang="en-US" dirty="0" smtClean="0"/>
              <a:t> yang </a:t>
            </a:r>
            <a:r>
              <a:rPr lang="en-US" dirty="0" err="1" smtClean="0"/>
              <a:t>Mempengaruhi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752" y="1828800"/>
            <a:ext cx="8503920" cy="4270248"/>
          </a:xfrm>
        </p:spPr>
        <p:txBody>
          <a:bodyPr/>
          <a:lstStyle/>
          <a:p>
            <a:r>
              <a:rPr lang="en-US" dirty="0" err="1" smtClean="0"/>
              <a:t>Jabatan</a:t>
            </a:r>
            <a:endParaRPr lang="en-US" dirty="0" smtClean="0"/>
          </a:p>
          <a:p>
            <a:r>
              <a:rPr lang="en-US" dirty="0" err="1" smtClean="0"/>
              <a:t>Tempat</a:t>
            </a:r>
            <a:endParaRPr lang="en-US" dirty="0" smtClean="0"/>
          </a:p>
          <a:p>
            <a:r>
              <a:rPr lang="en-US" dirty="0" err="1" smtClean="0"/>
              <a:t>Alat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endParaRPr lang="en-US" dirty="0" smtClean="0"/>
          </a:p>
          <a:p>
            <a:r>
              <a:rPr lang="en-US" dirty="0" err="1" smtClean="0"/>
              <a:t>Kepadatan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Disiplin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Disiplin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alat</a:t>
            </a:r>
            <a:r>
              <a:rPr lang="en-US" dirty="0" smtClean="0"/>
              <a:t> yang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manajer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berkomunikasi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karyawan</a:t>
            </a:r>
            <a:r>
              <a:rPr lang="en-US" dirty="0" smtClean="0"/>
              <a:t> agar </a:t>
            </a: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bersedia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mengubah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perilaku</a:t>
            </a:r>
            <a:r>
              <a:rPr lang="en-US" dirty="0" smtClean="0"/>
              <a:t>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upaya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meningkatkan</a:t>
            </a:r>
            <a:r>
              <a:rPr lang="en-US" dirty="0" smtClean="0"/>
              <a:t> </a:t>
            </a:r>
            <a:r>
              <a:rPr lang="en-US" dirty="0" err="1" smtClean="0"/>
              <a:t>kesadaran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kesediaan</a:t>
            </a:r>
            <a:r>
              <a:rPr lang="en-US" dirty="0" smtClean="0"/>
              <a:t> </a:t>
            </a:r>
            <a:r>
              <a:rPr lang="en-US" dirty="0" err="1" smtClean="0"/>
              <a:t>seseorang</a:t>
            </a:r>
            <a:r>
              <a:rPr lang="en-US" dirty="0" smtClean="0"/>
              <a:t> </a:t>
            </a:r>
            <a:r>
              <a:rPr lang="en-US" dirty="0" err="1" smtClean="0"/>
              <a:t>mentaati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peraturan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norma-norma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yang </a:t>
            </a:r>
            <a:r>
              <a:rPr lang="en-US" dirty="0" err="1" smtClean="0"/>
              <a:t>berlaku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689848" cy="758952"/>
          </a:xfrm>
        </p:spPr>
        <p:txBody>
          <a:bodyPr>
            <a:normAutofit/>
          </a:bodyPr>
          <a:lstStyle/>
          <a:p>
            <a:r>
              <a:rPr lang="en-US" sz="2800" b="1" dirty="0" err="1" smtClean="0"/>
              <a:t>Perlakuan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adil</a:t>
            </a:r>
            <a:r>
              <a:rPr lang="en-US" sz="2800" b="1" dirty="0" smtClean="0"/>
              <a:t> yang </a:t>
            </a:r>
            <a:r>
              <a:rPr lang="en-US" sz="2800" b="1" dirty="0" err="1" smtClean="0"/>
              <a:t>terjamin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disiplin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karyawan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133600"/>
            <a:ext cx="8503920" cy="3127248"/>
          </a:xfrm>
        </p:spPr>
        <p:txBody>
          <a:bodyPr/>
          <a:lstStyle/>
          <a:p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perlakuan</a:t>
            </a:r>
            <a:r>
              <a:rPr lang="en-US" dirty="0" smtClean="0"/>
              <a:t> </a:t>
            </a:r>
            <a:r>
              <a:rPr lang="en-US" dirty="0" err="1" smtClean="0"/>
              <a:t>adil</a:t>
            </a:r>
            <a:r>
              <a:rPr lang="en-US" dirty="0" smtClean="0"/>
              <a:t> yang </a:t>
            </a:r>
            <a:r>
              <a:rPr lang="en-US" dirty="0" err="1" smtClean="0"/>
              <a:t>terjamin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disiplin</a:t>
            </a:r>
            <a:r>
              <a:rPr lang="en-US" dirty="0" smtClean="0"/>
              <a:t> </a:t>
            </a:r>
            <a:r>
              <a:rPr lang="en-US" dirty="0" err="1" smtClean="0"/>
              <a:t>karyawan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menciptakan</a:t>
            </a:r>
            <a:r>
              <a:rPr lang="en-US" dirty="0" smtClean="0"/>
              <a:t> </a:t>
            </a:r>
            <a:r>
              <a:rPr lang="en-US" dirty="0" err="1" smtClean="0"/>
              <a:t>pendisiplinan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aturan-aturan</a:t>
            </a:r>
            <a:r>
              <a:rPr lang="en-US" dirty="0" smtClean="0"/>
              <a:t> yang </a:t>
            </a:r>
            <a:r>
              <a:rPr lang="en-US" dirty="0" err="1" smtClean="0"/>
              <a:t>dibuat</a:t>
            </a:r>
            <a:r>
              <a:rPr lang="en-US" dirty="0" smtClean="0"/>
              <a:t> </a:t>
            </a:r>
            <a:r>
              <a:rPr lang="en-US" dirty="0" err="1" smtClean="0"/>
              <a:t>bersifat</a:t>
            </a:r>
            <a:r>
              <a:rPr lang="en-US" dirty="0" smtClean="0"/>
              <a:t> </a:t>
            </a:r>
            <a:r>
              <a:rPr lang="en-US" dirty="0" err="1" smtClean="0"/>
              <a:t>netral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memberatkan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lainnya</a:t>
            </a:r>
            <a:r>
              <a:rPr lang="en-US" dirty="0" smtClean="0"/>
              <a:t>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bersifat</a:t>
            </a:r>
            <a:r>
              <a:rPr lang="en-US" dirty="0" smtClean="0"/>
              <a:t> </a:t>
            </a:r>
            <a:r>
              <a:rPr lang="en-US" dirty="0" err="1" smtClean="0"/>
              <a:t>adil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534400" cy="762000"/>
          </a:xfrm>
        </p:spPr>
        <p:txBody>
          <a:bodyPr>
            <a:noAutofit/>
          </a:bodyPr>
          <a:lstStyle/>
          <a:p>
            <a:pPr lvl="0"/>
            <a:r>
              <a:rPr lang="en-US" sz="3600" dirty="0" err="1" smtClean="0"/>
              <a:t>Membangun</a:t>
            </a:r>
            <a:r>
              <a:rPr lang="en-US" sz="3600" dirty="0" smtClean="0"/>
              <a:t> </a:t>
            </a:r>
            <a:r>
              <a:rPr lang="en-US" sz="3600" dirty="0" err="1" smtClean="0"/>
              <a:t>komitmen</a:t>
            </a:r>
            <a:r>
              <a:rPr lang="en-US" sz="3600" dirty="0" smtClean="0"/>
              <a:t> </a:t>
            </a:r>
            <a:r>
              <a:rPr lang="en-US" sz="3600" dirty="0" err="1" smtClean="0"/>
              <a:t>karyawan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membangun</a:t>
            </a:r>
            <a:r>
              <a:rPr lang="en-US" dirty="0" smtClean="0"/>
              <a:t> </a:t>
            </a:r>
            <a:r>
              <a:rPr lang="en-US" dirty="0" err="1" smtClean="0"/>
              <a:t>komitmen</a:t>
            </a:r>
            <a:r>
              <a:rPr lang="en-US" dirty="0" smtClean="0"/>
              <a:t> </a:t>
            </a:r>
            <a:r>
              <a:rPr lang="en-US" dirty="0" err="1" smtClean="0"/>
              <a:t>karyawan</a:t>
            </a:r>
            <a:r>
              <a:rPr lang="en-US" dirty="0" smtClean="0"/>
              <a:t>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disiplin</a:t>
            </a:r>
            <a:r>
              <a:rPr lang="en-US" dirty="0" smtClean="0"/>
              <a:t> </a:t>
            </a:r>
            <a:r>
              <a:rPr lang="en-US" dirty="0" err="1" smtClean="0"/>
              <a:t>diperlukan</a:t>
            </a:r>
            <a:r>
              <a:rPr lang="en-US" dirty="0" smtClean="0"/>
              <a:t> </a:t>
            </a:r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 smtClean="0"/>
              <a:t>standar</a:t>
            </a:r>
            <a:r>
              <a:rPr lang="en-US" dirty="0" smtClean="0"/>
              <a:t> </a:t>
            </a:r>
            <a:r>
              <a:rPr lang="en-US" dirty="0" err="1" smtClean="0"/>
              <a:t>disiplin</a:t>
            </a:r>
            <a:r>
              <a:rPr lang="en-US" dirty="0" smtClean="0"/>
              <a:t> yang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menentukan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karyawan</a:t>
            </a:r>
            <a:r>
              <a:rPr lang="en-US" dirty="0" smtClean="0"/>
              <a:t>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diperlakukan</a:t>
            </a:r>
            <a:r>
              <a:rPr lang="en-US" dirty="0" smtClean="0"/>
              <a:t> </a:t>
            </a:r>
            <a:r>
              <a:rPr lang="en-US" dirty="0" err="1" smtClean="0"/>
              <a:t>secar</a:t>
            </a:r>
            <a:r>
              <a:rPr lang="en-US" dirty="0" smtClean="0"/>
              <a:t> </a:t>
            </a:r>
            <a:r>
              <a:rPr lang="en-US" dirty="0" err="1" smtClean="0"/>
              <a:t>wajar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 :</a:t>
            </a:r>
          </a:p>
          <a:p>
            <a:pPr marL="514350" indent="-173038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dirty="0" err="1" smtClean="0"/>
              <a:t>Standar</a:t>
            </a:r>
            <a:r>
              <a:rPr lang="en-US" dirty="0" smtClean="0"/>
              <a:t> </a:t>
            </a:r>
            <a:r>
              <a:rPr lang="en-US" dirty="0" err="1" smtClean="0"/>
              <a:t>Disiplin</a:t>
            </a:r>
            <a:endParaRPr lang="en-US" dirty="0" smtClean="0"/>
          </a:p>
          <a:p>
            <a:pPr marL="514350" indent="-173038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dirty="0" err="1" smtClean="0"/>
              <a:t>Penegakkan</a:t>
            </a:r>
            <a:r>
              <a:rPr lang="en-US" dirty="0" smtClean="0"/>
              <a:t> </a:t>
            </a:r>
            <a:r>
              <a:rPr lang="en-US" dirty="0" err="1" smtClean="0"/>
              <a:t>Standar</a:t>
            </a:r>
            <a:r>
              <a:rPr lang="en-US" dirty="0" smtClean="0"/>
              <a:t> </a:t>
            </a:r>
            <a:r>
              <a:rPr lang="en-US" dirty="0" err="1" smtClean="0"/>
              <a:t>disiplin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</TotalTime>
  <Words>166</Words>
  <Application>Microsoft Office PowerPoint</Application>
  <PresentationFormat>On-screen Show (4:3)</PresentationFormat>
  <Paragraphs>22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Pendisiplinan dan Komunikasi Karyawan</vt:lpstr>
      <vt:lpstr>Membangun Komunikasi</vt:lpstr>
      <vt:lpstr>Faktor-faktor yang Mempengaruhi Komunikasi</vt:lpstr>
      <vt:lpstr>Disiplin Kerja</vt:lpstr>
      <vt:lpstr>Perlakuan adil yang terjamin dan disiplin karyawan</vt:lpstr>
      <vt:lpstr>Membangun komitmen karyawan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Pendisiplinan dan Komunikasi Karyawan</dc:title>
  <dc:creator>User</dc:creator>
  <cp:lastModifiedBy>Phantom Assassin</cp:lastModifiedBy>
  <cp:revision>5</cp:revision>
  <cp:lastPrinted>2012-11-03T03:12:41Z</cp:lastPrinted>
  <dcterms:created xsi:type="dcterms:W3CDTF">2009-12-28T16:33:10Z</dcterms:created>
  <dcterms:modified xsi:type="dcterms:W3CDTF">2012-11-03T03:12:43Z</dcterms:modified>
</cp:coreProperties>
</file>