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A40C9-C483-4CBB-9FAC-F9563D2D2F68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83EB6-1A65-4CF1-BBFD-200F2D39C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1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FF092-DF4A-45B1-99D1-EA364E3420E4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BA21-D3C3-40DB-9B78-3A8E03DA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9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A21-D3C3-40DB-9B78-3A8E03DA7FE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7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1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3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1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89D0-1330-4E87-80A5-A003B8463D7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4F10-ACED-4E3D-8BC2-64F15FD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SISDM…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SDM (human resources information system)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menyimpan</a:t>
            </a:r>
            <a:r>
              <a:rPr lang="en-US" dirty="0" smtClean="0"/>
              <a:t>, </a:t>
            </a:r>
            <a:r>
              <a:rPr lang="en-US" dirty="0" err="1" smtClean="0"/>
              <a:t>mempertahankan,manarik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memvalidasi</a:t>
            </a:r>
            <a:r>
              <a:rPr lang="en-US" dirty="0" smtClean="0"/>
              <a:t> data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SDM.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MERANCANG SISTEM INFORMASI SDM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1447800"/>
            <a:ext cx="8610600" cy="5257800"/>
          </a:xfrm>
          <a:prstGeom prst="rect">
            <a:avLst/>
          </a:prstGeom>
          <a:noFill/>
          <a:ln w="31750" cmpd="sng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(</a:t>
            </a:r>
            <a:r>
              <a:rPr lang="en-US" i="1" dirty="0" smtClean="0"/>
              <a:t>input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data (</a:t>
            </a:r>
            <a:r>
              <a:rPr lang="en-US" i="1" dirty="0" err="1" smtClean="0"/>
              <a:t>proses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</a:t>
            </a:r>
            <a:r>
              <a:rPr lang="en-US" i="1" dirty="0" smtClean="0"/>
              <a:t>output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MSDM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Pentingnya</a:t>
            </a:r>
            <a:r>
              <a:rPr lang="en-US" dirty="0" smtClean="0"/>
              <a:t> SISDM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SDM</a:t>
            </a:r>
          </a:p>
          <a:p>
            <a:r>
              <a:rPr lang="en-US" dirty="0" err="1" smtClean="0"/>
              <a:t>Penyimpan</a:t>
            </a:r>
            <a:r>
              <a:rPr lang="en-US" dirty="0" smtClean="0"/>
              <a:t> data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(</a:t>
            </a:r>
            <a:r>
              <a:rPr lang="en-US" i="1" dirty="0" smtClean="0"/>
              <a:t>skill inventory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Penyimpan</a:t>
            </a:r>
            <a:r>
              <a:rPr lang="en-US" dirty="0" smtClean="0"/>
              <a:t> data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</a:t>
            </a:r>
            <a:r>
              <a:rPr lang="en-US" i="1" dirty="0" err="1" smtClean="0"/>
              <a:t>manajemen</a:t>
            </a:r>
            <a:r>
              <a:rPr lang="en-US" i="1" dirty="0" smtClean="0"/>
              <a:t> inventory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–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dirty="0" err="1" smtClean="0"/>
              <a:t>Sumber-sumbe</a:t>
            </a:r>
            <a:r>
              <a:rPr lang="en-US" dirty="0" smtClean="0"/>
              <a:t> </a:t>
            </a:r>
            <a:r>
              <a:rPr lang="en-US" dirty="0" err="1" smtClean="0"/>
              <a:t>inrformasi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SDM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Borang lamaran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Evaluasi-evaluasi kinerja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Maklumat-maklumat perubahan karyawan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Tindakan indisipliner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Daftar gaji.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134</Words>
  <Application>Microsoft Office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Sistem Informasi Sumber Daya Manusia</vt:lpstr>
      <vt:lpstr>Pengertian SISDM…</vt:lpstr>
      <vt:lpstr>MODEL MERANCANG SISTEM INFORMASI SDM</vt:lpstr>
      <vt:lpstr>Sub sistem Informasi SDm</vt:lpstr>
      <vt:lpstr>Pentingnya Sistem Informasi MSDM dalam Industri</vt:lpstr>
      <vt:lpstr>Sumber – sumber informasi sdm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Sumber Daya Manusia</dc:title>
  <dc:creator>User</dc:creator>
  <cp:lastModifiedBy>Phantom Assassin</cp:lastModifiedBy>
  <cp:revision>5</cp:revision>
  <cp:lastPrinted>2012-11-03T03:13:32Z</cp:lastPrinted>
  <dcterms:created xsi:type="dcterms:W3CDTF">2009-12-28T17:28:53Z</dcterms:created>
  <dcterms:modified xsi:type="dcterms:W3CDTF">2012-11-03T03:13:34Z</dcterms:modified>
</cp:coreProperties>
</file>