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78E7B-F533-4294-A153-2300040ECFA1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7973C-EEA0-4837-875E-3218B8B0E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67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75D16-5294-4562-86D3-250DB035F5E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BE2AC-2B9D-4926-8315-3A39215881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23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E2AC-2B9D-4926-8315-3A39215881D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956F7-61C0-408E-8B94-0FB8E0C229FF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359231-C169-45FC-A134-10B969906B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8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A8468C-3579-4125-A39B-FF8B62CEC5BF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105C9-5946-4AC9-BCC6-BDAF24DB9D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72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B6C0B5-D904-4AE6-9CA5-907054899F2A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B284F-4554-4B84-B823-75B28855BD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9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A05EEC-3D3D-48A4-8243-31A141BE4795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7D40F-23E8-45DC-9E4C-A0F2E46B12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73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B396C0-5156-415F-A9BB-1E78FE8B091E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43859-7426-489B-8B9B-F010B0755F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5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D6B215-9F85-4E1B-90B7-955FE087B32D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03572D-695F-452D-A655-533A4E4EDD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6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1B71E3-0256-4BB6-8F24-DA5B8B5BDB6C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755B9-1F71-4D82-8A7E-B341C8314C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68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66D63A-E2C5-4C28-94BA-7887FD87001D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607494-3230-417F-ABDF-C926F4ADC8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A8EE1B-27F8-440D-B51B-A964BDDBA303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B1B8E-1664-4204-BF44-8FAC087E17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80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4C94A4-F3FB-4D9B-9936-8D6D420DAEB8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19643-3E9C-47E1-BF2D-8EF9147C83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6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FFE9D6-EB6D-4D53-B5D3-82E30A879E98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F3FA06-2E56-4FE4-A02C-BF21CB984B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6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71F503C-CD93-45D2-917B-0D04A61D6C36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2751AFE-739B-4145-B2D6-78DD818F5E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09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76400"/>
            <a:ext cx="7620000" cy="18288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Structure query language (SQL)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/>
              <a:t>BASIS DATA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29200" y="990600"/>
            <a:ext cx="30091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Materi</a:t>
            </a:r>
            <a:r>
              <a:rPr lang="en-US" sz="4000" dirty="0" smtClean="0"/>
              <a:t> </a:t>
            </a:r>
            <a:r>
              <a:rPr lang="en-US" sz="4000" dirty="0" err="1" smtClean="0"/>
              <a:t>ke</a:t>
            </a:r>
            <a:r>
              <a:rPr lang="en-US" sz="4000" dirty="0" smtClean="0"/>
              <a:t> 13</a:t>
            </a: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Elemen-elemen</a:t>
            </a:r>
            <a:r>
              <a:rPr lang="en-US" dirty="0" smtClean="0"/>
              <a:t> SQL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Konstanta</a:t>
            </a:r>
            <a:endParaRPr lang="en-US" sz="2800" dirty="0" smtClean="0"/>
          </a:p>
          <a:p>
            <a:pPr lvl="1"/>
            <a:r>
              <a:rPr lang="en-US" sz="2400" dirty="0" err="1" smtClean="0"/>
              <a:t>Konstanta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tetap</a:t>
            </a:r>
            <a:r>
              <a:rPr lang="en-US" sz="2400" dirty="0" smtClean="0"/>
              <a:t> (</a:t>
            </a:r>
            <a:r>
              <a:rPr lang="en-US" sz="2400" dirty="0" err="1" smtClean="0"/>
              <a:t>kebalikan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konstanta</a:t>
            </a:r>
            <a:r>
              <a:rPr lang="en-US" sz="2400" dirty="0" smtClean="0"/>
              <a:t> </a:t>
            </a:r>
            <a:r>
              <a:rPr lang="en-US" sz="2400" dirty="0" err="1" smtClean="0"/>
              <a:t>adalan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)</a:t>
            </a:r>
          </a:p>
          <a:p>
            <a:r>
              <a:rPr lang="en-US" sz="2800" dirty="0" err="1" smtClean="0"/>
              <a:t>Ekspresi</a:t>
            </a:r>
            <a:endParaRPr lang="en-US" sz="2800" dirty="0" smtClean="0"/>
          </a:p>
          <a:p>
            <a:pPr lvl="1"/>
            <a:r>
              <a:rPr lang="en-US" sz="2400" dirty="0" err="1" smtClean="0"/>
              <a:t>Ekspresi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segala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. </a:t>
            </a:r>
            <a:r>
              <a:rPr lang="en-US" sz="2400" dirty="0" err="1" smtClean="0"/>
              <a:t>Ekspresi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endParaRPr lang="en-US" sz="2400" dirty="0" smtClean="0"/>
          </a:p>
          <a:p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Bawaan</a:t>
            </a:r>
            <a:endParaRPr lang="en-US" sz="2800" dirty="0" smtClean="0"/>
          </a:p>
          <a:p>
            <a:pPr lvl="1"/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subprogram yang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dipanggil</a:t>
            </a:r>
            <a:r>
              <a:rPr lang="en-US" sz="2400" dirty="0" smtClean="0"/>
              <a:t>.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MIN, AVG </a:t>
            </a:r>
            <a:r>
              <a:rPr lang="en-US" sz="2400" dirty="0" err="1" smtClean="0"/>
              <a:t>dll</a:t>
            </a:r>
            <a:endParaRPr lang="en-US" sz="24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Kelompok</a:t>
            </a:r>
            <a:r>
              <a:rPr lang="en-US" b="1" dirty="0" smtClean="0"/>
              <a:t> </a:t>
            </a:r>
            <a:r>
              <a:rPr lang="en-US" b="1" dirty="0" err="1" smtClean="0"/>
              <a:t>pernyataan</a:t>
            </a:r>
            <a:r>
              <a:rPr lang="en-US" b="1" dirty="0" smtClean="0"/>
              <a:t>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b="1" dirty="0" smtClean="0"/>
              <a:t>DDL (Data Definition Language)</a:t>
            </a:r>
            <a:endParaRPr lang="en-US" sz="2800" dirty="0" smtClean="0"/>
          </a:p>
          <a:p>
            <a:pPr lvl="1"/>
            <a:r>
              <a:rPr lang="en-US" sz="2400" dirty="0" smtClean="0"/>
              <a:t>DDL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perintah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berfungsi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atribut-atribut</a:t>
            </a:r>
            <a:r>
              <a:rPr lang="en-US" sz="2400" dirty="0" smtClean="0"/>
              <a:t> basis data, </a:t>
            </a:r>
            <a:r>
              <a:rPr lang="en-US" sz="2400" dirty="0" err="1" smtClean="0"/>
              <a:t>tabel</a:t>
            </a:r>
            <a:r>
              <a:rPr lang="en-US" sz="2400" dirty="0" smtClean="0"/>
              <a:t>, </a:t>
            </a:r>
            <a:r>
              <a:rPr lang="en-US" sz="2400" dirty="0" err="1" smtClean="0"/>
              <a:t>atribut</a:t>
            </a:r>
            <a:r>
              <a:rPr lang="en-US" sz="2400" dirty="0" smtClean="0"/>
              <a:t>/</a:t>
            </a:r>
            <a:r>
              <a:rPr lang="en-US" sz="2400" dirty="0" err="1" smtClean="0"/>
              <a:t>kolom</a:t>
            </a:r>
            <a:r>
              <a:rPr lang="en-US" sz="2400" dirty="0" smtClean="0"/>
              <a:t>, </a:t>
            </a:r>
            <a:r>
              <a:rPr lang="en-US" sz="2400" dirty="0" err="1" smtClean="0"/>
              <a:t>batasan-batasan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atribut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. Yang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DDL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 CREATE, ALTER </a:t>
            </a:r>
            <a:r>
              <a:rPr lang="en-US" sz="2400" dirty="0" err="1" smtClean="0"/>
              <a:t>dan</a:t>
            </a:r>
            <a:r>
              <a:rPr lang="en-US" sz="2400" dirty="0" smtClean="0"/>
              <a:t> DROP</a:t>
            </a:r>
          </a:p>
          <a:p>
            <a:pPr lvl="0"/>
            <a:r>
              <a:rPr lang="en-US" sz="2800" b="1" dirty="0" smtClean="0"/>
              <a:t>DML (Data Manipulation Language)</a:t>
            </a:r>
            <a:endParaRPr lang="en-US" sz="2800" dirty="0" smtClean="0"/>
          </a:p>
          <a:p>
            <a:pPr lvl="1"/>
            <a:r>
              <a:rPr lang="en-US" sz="2400" dirty="0" smtClean="0"/>
              <a:t>DML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perintah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berfungsi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memanipulasi</a:t>
            </a:r>
            <a:r>
              <a:rPr lang="en-US" sz="2400" dirty="0" smtClean="0"/>
              <a:t> data basis data,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pengambilan</a:t>
            </a:r>
            <a:r>
              <a:rPr lang="en-US" sz="2400" dirty="0" smtClean="0"/>
              <a:t>, </a:t>
            </a:r>
            <a:r>
              <a:rPr lang="en-US" sz="2400" dirty="0" err="1" smtClean="0"/>
              <a:t>penyisipan</a:t>
            </a:r>
            <a:r>
              <a:rPr lang="en-US" sz="2400" dirty="0" smtClean="0"/>
              <a:t>, </a:t>
            </a:r>
            <a:r>
              <a:rPr lang="en-US" sz="2400" dirty="0" err="1" smtClean="0"/>
              <a:t>pengubahan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penghapusan</a:t>
            </a:r>
            <a:r>
              <a:rPr lang="en-US" sz="2400" dirty="0" smtClean="0"/>
              <a:t> data. </a:t>
            </a:r>
            <a:r>
              <a:rPr lang="en-US" sz="2400" dirty="0" err="1" smtClean="0"/>
              <a:t>Perintah</a:t>
            </a:r>
            <a:r>
              <a:rPr lang="en-US" sz="2400" dirty="0" smtClean="0"/>
              <a:t>  yang </a:t>
            </a: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dirty="0" err="1" smtClean="0"/>
              <a:t>kategori</a:t>
            </a:r>
            <a:r>
              <a:rPr lang="en-US" sz="2400" dirty="0" smtClean="0"/>
              <a:t> DML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: SELECT, INSERT, DELETE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Kelompok</a:t>
            </a:r>
            <a:r>
              <a:rPr lang="en-US" b="1" dirty="0" smtClean="0"/>
              <a:t> </a:t>
            </a:r>
            <a:r>
              <a:rPr lang="en-US" b="1" dirty="0" err="1" smtClean="0"/>
              <a:t>pernyataan</a:t>
            </a:r>
            <a:r>
              <a:rPr lang="en-US" b="1" dirty="0" smtClean="0"/>
              <a:t> SQL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b="1" dirty="0" smtClean="0"/>
              <a:t>DCL (Data Control Language)</a:t>
            </a:r>
            <a:endParaRPr lang="en-US" sz="2800" dirty="0" smtClean="0"/>
          </a:p>
          <a:p>
            <a:pPr lvl="1"/>
            <a:r>
              <a:rPr lang="en-US" sz="2500" dirty="0" smtClean="0"/>
              <a:t>DCL </a:t>
            </a:r>
            <a:r>
              <a:rPr lang="en-US" sz="2500" dirty="0" err="1" smtClean="0"/>
              <a:t>berisi</a:t>
            </a:r>
            <a:r>
              <a:rPr lang="en-US" sz="2500" dirty="0" smtClean="0"/>
              <a:t> </a:t>
            </a:r>
            <a:r>
              <a:rPr lang="en-US" sz="2500" dirty="0" err="1" smtClean="0"/>
              <a:t>perintah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mengendalikan</a:t>
            </a:r>
            <a:r>
              <a:rPr lang="en-US" sz="2500" dirty="0" smtClean="0"/>
              <a:t> </a:t>
            </a:r>
            <a:r>
              <a:rPr lang="en-US" sz="2500" dirty="0" err="1" smtClean="0"/>
              <a:t>pengaksesan</a:t>
            </a:r>
            <a:r>
              <a:rPr lang="en-US" sz="2500" dirty="0" smtClean="0"/>
              <a:t> data. </a:t>
            </a:r>
            <a:r>
              <a:rPr lang="en-US" sz="2500" dirty="0" err="1" smtClean="0"/>
              <a:t>Pengendalian</a:t>
            </a:r>
            <a:r>
              <a:rPr lang="en-US" sz="2500" dirty="0" smtClean="0"/>
              <a:t> </a:t>
            </a:r>
            <a:r>
              <a:rPr lang="en-US" sz="2500" dirty="0" err="1" smtClean="0"/>
              <a:t>dapat</a:t>
            </a:r>
            <a:r>
              <a:rPr lang="en-US" sz="2500" dirty="0" smtClean="0"/>
              <a:t> </a:t>
            </a:r>
            <a:r>
              <a:rPr lang="en-US" sz="2500" dirty="0" err="1" smtClean="0"/>
              <a:t>dilakukan</a:t>
            </a:r>
            <a:r>
              <a:rPr lang="en-US" sz="2500" dirty="0" smtClean="0"/>
              <a:t> </a:t>
            </a:r>
            <a:r>
              <a:rPr lang="en-US" sz="2500" dirty="0" err="1" smtClean="0"/>
              <a:t>berdasar</a:t>
            </a:r>
            <a:r>
              <a:rPr lang="en-US" sz="2500" dirty="0" smtClean="0"/>
              <a:t> per </a:t>
            </a:r>
            <a:r>
              <a:rPr lang="en-US" sz="2500" dirty="0" err="1" smtClean="0"/>
              <a:t>pengguna</a:t>
            </a:r>
            <a:r>
              <a:rPr lang="en-US" sz="2500" dirty="0" smtClean="0"/>
              <a:t>, per </a:t>
            </a:r>
            <a:r>
              <a:rPr lang="en-US" sz="2500" dirty="0" err="1" smtClean="0"/>
              <a:t>tabel</a:t>
            </a:r>
            <a:r>
              <a:rPr lang="en-US" sz="2500" dirty="0" smtClean="0"/>
              <a:t>, per </a:t>
            </a:r>
            <a:r>
              <a:rPr lang="en-US" sz="2500" dirty="0" err="1" smtClean="0"/>
              <a:t>kolom</a:t>
            </a:r>
            <a:r>
              <a:rPr lang="en-US" sz="2500" dirty="0" smtClean="0"/>
              <a:t> </a:t>
            </a:r>
            <a:r>
              <a:rPr lang="en-US" sz="2500" dirty="0" err="1" smtClean="0"/>
              <a:t>maupun</a:t>
            </a:r>
            <a:r>
              <a:rPr lang="en-US" sz="2500" dirty="0" smtClean="0"/>
              <a:t> per </a:t>
            </a:r>
            <a:r>
              <a:rPr lang="en-US" sz="2500" dirty="0" err="1" smtClean="0"/>
              <a:t>operasi</a:t>
            </a:r>
            <a:r>
              <a:rPr lang="en-US" sz="2500" dirty="0" smtClean="0"/>
              <a:t> yang </a:t>
            </a:r>
            <a:r>
              <a:rPr lang="en-US" sz="2500" dirty="0" err="1" smtClean="0"/>
              <a:t>boleh</a:t>
            </a:r>
            <a:r>
              <a:rPr lang="en-US" sz="2500" dirty="0" smtClean="0"/>
              <a:t> </a:t>
            </a:r>
            <a:r>
              <a:rPr lang="en-US" sz="2500" dirty="0" err="1" smtClean="0"/>
              <a:t>dilakukan</a:t>
            </a:r>
            <a:r>
              <a:rPr lang="en-US" sz="2500" dirty="0" smtClean="0"/>
              <a:t>. </a:t>
            </a:r>
            <a:r>
              <a:rPr lang="en-US" sz="2500" dirty="0" err="1" smtClean="0"/>
              <a:t>Perintah-perintah</a:t>
            </a:r>
            <a:r>
              <a:rPr lang="en-US" sz="2500" dirty="0" smtClean="0"/>
              <a:t> yang </a:t>
            </a:r>
            <a:r>
              <a:rPr lang="en-US" sz="2500" dirty="0" err="1" smtClean="0"/>
              <a:t>termasuk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DCL </a:t>
            </a:r>
            <a:r>
              <a:rPr lang="en-US" sz="2500" dirty="0" err="1" smtClean="0"/>
              <a:t>adalah</a:t>
            </a:r>
            <a:r>
              <a:rPr lang="en-US" sz="2500" dirty="0" smtClean="0"/>
              <a:t> :</a:t>
            </a:r>
          </a:p>
          <a:p>
            <a:pPr lvl="2"/>
            <a:r>
              <a:rPr lang="en-US" sz="2200" dirty="0" smtClean="0"/>
              <a:t>GRANT     :   </a:t>
            </a:r>
            <a:r>
              <a:rPr lang="en-US" sz="2200" dirty="0" err="1" smtClean="0"/>
              <a:t>Memberikan</a:t>
            </a:r>
            <a:r>
              <a:rPr lang="en-US" sz="2200" dirty="0" smtClean="0"/>
              <a:t> </a:t>
            </a:r>
            <a:r>
              <a:rPr lang="en-US" sz="2200" dirty="0" err="1" smtClean="0"/>
              <a:t>kendali</a:t>
            </a:r>
            <a:r>
              <a:rPr lang="en-US" sz="2200" dirty="0" smtClean="0"/>
              <a:t> </a:t>
            </a:r>
            <a:r>
              <a:rPr lang="en-US" sz="2200" dirty="0" err="1" smtClean="0"/>
              <a:t>pengaksesan</a:t>
            </a:r>
            <a:r>
              <a:rPr lang="en-US" sz="2200" dirty="0" smtClean="0"/>
              <a:t> data</a:t>
            </a:r>
          </a:p>
          <a:p>
            <a:pPr lvl="2"/>
            <a:r>
              <a:rPr lang="en-US" sz="2200" dirty="0" smtClean="0"/>
              <a:t>REVOKE	    :   </a:t>
            </a:r>
            <a:r>
              <a:rPr lang="en-US" sz="2200" dirty="0" err="1" smtClean="0"/>
              <a:t>Mencabut</a:t>
            </a:r>
            <a:r>
              <a:rPr lang="en-US" sz="2200" dirty="0" smtClean="0"/>
              <a:t> </a:t>
            </a:r>
            <a:r>
              <a:rPr lang="en-US" sz="2200" dirty="0" err="1" smtClean="0"/>
              <a:t>kemampuan</a:t>
            </a:r>
            <a:r>
              <a:rPr lang="en-US" sz="2200" dirty="0" smtClean="0"/>
              <a:t> </a:t>
            </a:r>
            <a:r>
              <a:rPr lang="en-US" sz="2200" dirty="0" err="1" smtClean="0"/>
              <a:t>pengaksesan</a:t>
            </a:r>
            <a:r>
              <a:rPr lang="en-US" sz="2200" dirty="0" smtClean="0"/>
              <a:t> data</a:t>
            </a:r>
          </a:p>
          <a:p>
            <a:pPr lvl="2"/>
            <a:r>
              <a:rPr lang="en-US" sz="2200" dirty="0" smtClean="0"/>
              <a:t>LOCK TABLE  :	</a:t>
            </a:r>
            <a:r>
              <a:rPr lang="en-US" sz="2200" dirty="0" err="1" smtClean="0"/>
              <a:t>mengunci</a:t>
            </a:r>
            <a:r>
              <a:rPr lang="en-US" sz="2200" dirty="0" smtClean="0"/>
              <a:t> </a:t>
            </a:r>
            <a:r>
              <a:rPr lang="en-US" sz="2200" dirty="0" err="1" smtClean="0"/>
              <a:t>tabel</a:t>
            </a:r>
            <a:endParaRPr lang="en-US" sz="22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Kelompok</a:t>
            </a:r>
            <a:r>
              <a:rPr lang="en-US" b="1" dirty="0" smtClean="0"/>
              <a:t> </a:t>
            </a:r>
            <a:r>
              <a:rPr lang="en-US" b="1" dirty="0" err="1" smtClean="0"/>
              <a:t>pernyataan</a:t>
            </a:r>
            <a:r>
              <a:rPr lang="en-US" b="1" dirty="0" smtClean="0"/>
              <a:t> SQL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Pengendali</a:t>
            </a:r>
            <a:r>
              <a:rPr lang="en-US" b="1" dirty="0" smtClean="0"/>
              <a:t> </a:t>
            </a:r>
            <a:r>
              <a:rPr lang="en-US" b="1" dirty="0" err="1" smtClean="0"/>
              <a:t>Transaksi</a:t>
            </a:r>
            <a:endParaRPr lang="en-US" dirty="0" smtClean="0"/>
          </a:p>
          <a:p>
            <a:pPr lvl="1"/>
            <a:r>
              <a:rPr lang="en-US" dirty="0" err="1" smtClean="0"/>
              <a:t>Pengendali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perintah-perintah</a:t>
            </a:r>
            <a:r>
              <a:rPr lang="en-US" dirty="0" smtClean="0"/>
              <a:t>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pengeksekusian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. </a:t>
            </a:r>
            <a:r>
              <a:rPr lang="en-US" dirty="0" err="1" smtClean="0"/>
              <a:t>Perintah</a:t>
            </a:r>
            <a:r>
              <a:rPr lang="en-US" dirty="0" smtClean="0"/>
              <a:t>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COMMIT :  </a:t>
            </a:r>
            <a:r>
              <a:rPr lang="en-US" dirty="0" err="1" smtClean="0"/>
              <a:t>Menyetujui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(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)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dilakuan</a:t>
            </a:r>
            <a:endParaRPr lang="en-US" dirty="0" smtClean="0"/>
          </a:p>
          <a:p>
            <a:pPr lvl="2"/>
            <a:r>
              <a:rPr lang="en-US" dirty="0" smtClean="0"/>
              <a:t>ROLLBACK  :  </a:t>
            </a:r>
            <a:r>
              <a:rPr lang="en-US" dirty="0" err="1" smtClean="0"/>
              <a:t>Membatalkan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Kelompok</a:t>
            </a:r>
            <a:r>
              <a:rPr lang="en-US" b="1" dirty="0" smtClean="0"/>
              <a:t> </a:t>
            </a:r>
            <a:r>
              <a:rPr lang="en-US" b="1" dirty="0" err="1" smtClean="0"/>
              <a:t>pernyataan</a:t>
            </a:r>
            <a:r>
              <a:rPr lang="en-US" b="1" dirty="0" smtClean="0"/>
              <a:t> SQL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Pengendali</a:t>
            </a:r>
            <a:r>
              <a:rPr lang="en-US" b="1" dirty="0" smtClean="0"/>
              <a:t> </a:t>
            </a:r>
            <a:r>
              <a:rPr lang="en-US" b="1" dirty="0" err="1" smtClean="0"/>
              <a:t>Programatik</a:t>
            </a:r>
            <a:endParaRPr lang="en-US" dirty="0" smtClean="0"/>
          </a:p>
          <a:p>
            <a:pPr lvl="1"/>
            <a:r>
              <a:rPr lang="en-US" dirty="0" err="1" smtClean="0"/>
              <a:t>Pengendali</a:t>
            </a:r>
            <a:r>
              <a:rPr lang="en-US" dirty="0" smtClean="0"/>
              <a:t> </a:t>
            </a:r>
            <a:r>
              <a:rPr lang="en-US" dirty="0" err="1" smtClean="0"/>
              <a:t>Programatik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pernyataan-pernyataan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SQL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lain (SQL </a:t>
            </a:r>
            <a:r>
              <a:rPr lang="en-US" dirty="0" err="1" smtClean="0"/>
              <a:t>yag</a:t>
            </a:r>
            <a:r>
              <a:rPr lang="en-US" dirty="0" smtClean="0"/>
              <a:t> </a:t>
            </a:r>
            <a:r>
              <a:rPr lang="en-US" dirty="0" err="1" smtClean="0"/>
              <a:t>dilekatkan</a:t>
            </a:r>
            <a:r>
              <a:rPr lang="en-US" dirty="0" smtClean="0"/>
              <a:t>). </a:t>
            </a:r>
          </a:p>
          <a:p>
            <a:pPr lvl="2"/>
            <a:r>
              <a:rPr lang="en-US" dirty="0" smtClean="0"/>
              <a:t>CLOSE	   : </a:t>
            </a:r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kursosr</a:t>
            </a:r>
            <a:r>
              <a:rPr lang="en-US" dirty="0" smtClean="0"/>
              <a:t> (pointer yang </a:t>
            </a:r>
            <a:r>
              <a:rPr lang="en-US" dirty="0" err="1" smtClean="0"/>
              <a:t>menunjuk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DECLARE  : </a:t>
            </a:r>
            <a:r>
              <a:rPr lang="en-US" dirty="0" err="1" smtClean="0"/>
              <a:t>Mendeklarasikan</a:t>
            </a:r>
            <a:r>
              <a:rPr lang="en-US" dirty="0" smtClean="0"/>
              <a:t> </a:t>
            </a:r>
            <a:r>
              <a:rPr lang="en-US" dirty="0" err="1" smtClean="0"/>
              <a:t>kursor</a:t>
            </a:r>
            <a:endParaRPr lang="en-US" dirty="0" smtClean="0"/>
          </a:p>
          <a:p>
            <a:pPr lvl="2"/>
            <a:r>
              <a:rPr lang="en-US" dirty="0" smtClean="0"/>
              <a:t>FETCH	    :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endParaRPr lang="en-US" dirty="0" smtClean="0"/>
          </a:p>
          <a:p>
            <a:pPr lvl="2"/>
            <a:r>
              <a:rPr lang="en-US" dirty="0" smtClean="0"/>
              <a:t>OPEN	    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kursos</a:t>
            </a:r>
            <a:endParaRPr lang="en-US" dirty="0" smtClean="0"/>
          </a:p>
          <a:p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SINTAK – SINTAK SQL</a:t>
            </a:r>
          </a:p>
          <a:p>
            <a:pPr algn="ctr">
              <a:buNone/>
            </a:pPr>
            <a:r>
              <a:rPr lang="en-US" dirty="0" smtClean="0"/>
              <a:t>MENGGUNAKAN </a:t>
            </a:r>
            <a:r>
              <a:rPr lang="en-US" dirty="0" err="1" smtClean="0"/>
              <a:t>MySQL</a:t>
            </a:r>
            <a:r>
              <a:rPr lang="en-US" dirty="0" smtClean="0"/>
              <a:t> Front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Structured  Query Language (SQL)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SQL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query </a:t>
            </a:r>
            <a:r>
              <a:rPr lang="en-US" dirty="0" err="1" smtClean="0"/>
              <a:t>standar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basis data </a:t>
            </a:r>
            <a:r>
              <a:rPr lang="en-US" dirty="0" err="1" smtClean="0"/>
              <a:t>relasional</a:t>
            </a:r>
            <a:r>
              <a:rPr lang="en-US" dirty="0" smtClean="0"/>
              <a:t>.  </a:t>
            </a:r>
          </a:p>
          <a:p>
            <a:r>
              <a:rPr lang="en-US" dirty="0" err="1" smtClean="0"/>
              <a:t>Penyebutan</a:t>
            </a:r>
            <a:r>
              <a:rPr lang="en-US" dirty="0" smtClean="0"/>
              <a:t> SQL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query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SQL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sebatas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query (</a:t>
            </a:r>
            <a:r>
              <a:rPr lang="en-US" dirty="0" err="1" smtClean="0"/>
              <a:t>memperoleh</a:t>
            </a:r>
            <a:r>
              <a:rPr lang="en-US" dirty="0" smtClean="0"/>
              <a:t> data),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lain </a:t>
            </a:r>
            <a:r>
              <a:rPr lang="en-US" dirty="0" err="1" smtClean="0"/>
              <a:t>seperti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Pendefinisian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</a:p>
          <a:p>
            <a:pPr lvl="1"/>
            <a:r>
              <a:rPr lang="en-US" dirty="0" err="1" smtClean="0"/>
              <a:t>Pengubahan</a:t>
            </a:r>
            <a:r>
              <a:rPr lang="en-US" dirty="0" smtClean="0"/>
              <a:t> data</a:t>
            </a:r>
          </a:p>
          <a:p>
            <a:pPr lvl="1"/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sekuritas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SQL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subbahasa</a:t>
            </a:r>
            <a:r>
              <a:rPr lang="en-US" dirty="0" smtClean="0"/>
              <a:t> data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SQL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lengkap</a:t>
            </a:r>
            <a:r>
              <a:rPr lang="en-US" dirty="0" smtClean="0"/>
              <a:t>, </a:t>
            </a:r>
            <a:r>
              <a:rPr lang="en-US" dirty="0" err="1" smtClean="0"/>
              <a:t>sekalipun</a:t>
            </a:r>
            <a:r>
              <a:rPr lang="en-US" dirty="0" smtClean="0"/>
              <a:t> SQL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basis data. SQL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penguji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(</a:t>
            </a:r>
            <a:r>
              <a:rPr lang="en-US" dirty="0" err="1" smtClean="0"/>
              <a:t>semacam</a:t>
            </a:r>
            <a:r>
              <a:rPr lang="en-US" dirty="0" smtClean="0"/>
              <a:t> IF </a:t>
            </a:r>
            <a:r>
              <a:rPr lang="en-US" dirty="0" err="1" smtClean="0"/>
              <a:t>pada</a:t>
            </a:r>
            <a:r>
              <a:rPr lang="en-US" dirty="0" smtClean="0"/>
              <a:t> Cobol)</a:t>
            </a:r>
          </a:p>
          <a:p>
            <a:pPr lvl="1"/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 (</a:t>
            </a:r>
            <a:r>
              <a:rPr lang="en-US" dirty="0" err="1" smtClean="0"/>
              <a:t>semacam</a:t>
            </a:r>
            <a:r>
              <a:rPr lang="en-US" dirty="0" smtClean="0"/>
              <a:t> REPEAT </a:t>
            </a:r>
            <a:r>
              <a:rPr lang="en-US" dirty="0" err="1" smtClean="0"/>
              <a:t>pada</a:t>
            </a:r>
            <a:r>
              <a:rPr lang="en-US" dirty="0" smtClean="0"/>
              <a:t> Pascal)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Antarmuka</a:t>
            </a:r>
            <a:r>
              <a:rPr lang="en-US" b="1" dirty="0" smtClean="0"/>
              <a:t> SQL </a:t>
            </a:r>
            <a:r>
              <a:rPr lang="en-US" b="1" dirty="0" err="1" smtClean="0"/>
              <a:t>terhadap</a:t>
            </a:r>
            <a:r>
              <a:rPr lang="en-US" b="1" dirty="0" smtClean="0"/>
              <a:t> 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Penggunaan</a:t>
            </a:r>
            <a:r>
              <a:rPr lang="en-US" dirty="0" smtClean="0"/>
              <a:t> SQL </a:t>
            </a:r>
            <a:r>
              <a:rPr lang="en-US" dirty="0" err="1" smtClean="0"/>
              <a:t>pada</a:t>
            </a:r>
            <a:r>
              <a:rPr lang="en-US" dirty="0" smtClean="0"/>
              <a:t> DBMS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. SQL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 (DBA, </a:t>
            </a:r>
            <a:r>
              <a:rPr lang="en-US" dirty="0" err="1" smtClean="0"/>
              <a:t>pemrogram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/>
              <a:t>SQL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r>
              <a:rPr lang="en-US" b="1" dirty="0" smtClean="0"/>
              <a:t> </a:t>
            </a:r>
            <a:r>
              <a:rPr lang="en-US" b="1" dirty="0" err="1" smtClean="0"/>
              <a:t>administrasi</a:t>
            </a:r>
            <a:r>
              <a:rPr lang="en-US" b="1" dirty="0" smtClean="0"/>
              <a:t> basis data</a:t>
            </a:r>
            <a:endParaRPr lang="en-US" dirty="0" smtClean="0"/>
          </a:p>
          <a:p>
            <a:pPr lvl="2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SQL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BDA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pengaksesan</a:t>
            </a:r>
            <a:r>
              <a:rPr lang="en-US" dirty="0" smtClean="0"/>
              <a:t> basis data.</a:t>
            </a:r>
          </a:p>
          <a:p>
            <a:pPr lvl="1"/>
            <a:r>
              <a:rPr lang="en-US" b="1" dirty="0" smtClean="0"/>
              <a:t>SQL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r>
              <a:rPr lang="en-US" b="1" dirty="0" smtClean="0"/>
              <a:t> query </a:t>
            </a:r>
            <a:r>
              <a:rPr lang="en-US" b="1" dirty="0" err="1" smtClean="0"/>
              <a:t>interaktif</a:t>
            </a:r>
            <a:endParaRPr lang="en-US" dirty="0" smtClean="0"/>
          </a:p>
          <a:p>
            <a:pPr lvl="2"/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perintah-perintah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basis data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. Hal 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kebutuhan-kebutuhan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seketika</a:t>
            </a:r>
            <a:r>
              <a:rPr lang="en-US" dirty="0" smtClean="0"/>
              <a:t> (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990600"/>
          </a:xfrm>
        </p:spPr>
        <p:txBody>
          <a:bodyPr/>
          <a:lstStyle/>
          <a:p>
            <a:r>
              <a:rPr lang="en-US" sz="4000" b="1" dirty="0" err="1" smtClean="0"/>
              <a:t>Antarmuka</a:t>
            </a:r>
            <a:r>
              <a:rPr lang="en-US" sz="4000" b="1" dirty="0" smtClean="0"/>
              <a:t> SQL </a:t>
            </a:r>
            <a:r>
              <a:rPr lang="en-US" sz="4000" b="1" dirty="0" err="1" smtClean="0"/>
              <a:t>terhadap</a:t>
            </a:r>
            <a:r>
              <a:rPr lang="en-US" sz="4000" b="1" dirty="0" smtClean="0"/>
              <a:t> DBMS (2)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SQL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r>
              <a:rPr lang="en-US" b="1" dirty="0" smtClean="0"/>
              <a:t> </a:t>
            </a:r>
            <a:r>
              <a:rPr lang="en-US" b="1" dirty="0" err="1" smtClean="0"/>
              <a:t>pemrograman</a:t>
            </a:r>
            <a:r>
              <a:rPr lang="en-US" b="1" dirty="0" smtClean="0"/>
              <a:t> basis data</a:t>
            </a:r>
            <a:endParaRPr lang="en-US" dirty="0" smtClean="0"/>
          </a:p>
          <a:p>
            <a:pPr lvl="1"/>
            <a:r>
              <a:rPr lang="en-US" dirty="0" err="1" smtClean="0"/>
              <a:t>Pemrogram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perintah-perintah</a:t>
            </a:r>
            <a:r>
              <a:rPr lang="en-US" dirty="0" smtClean="0"/>
              <a:t> SQL </a:t>
            </a:r>
            <a:r>
              <a:rPr lang="en-US" dirty="0" err="1" smtClean="0"/>
              <a:t>dalam</a:t>
            </a:r>
            <a:r>
              <a:rPr lang="en-US" dirty="0" smtClean="0"/>
              <a:t> program </a:t>
            </a:r>
            <a:r>
              <a:rPr lang="en-US" dirty="0" err="1" smtClean="0"/>
              <a:t>aplikasi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,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basis data.</a:t>
            </a:r>
          </a:p>
          <a:p>
            <a:pPr lvl="0"/>
            <a:r>
              <a:rPr lang="en-US" b="1" dirty="0" smtClean="0"/>
              <a:t>SQL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r>
              <a:rPr lang="en-US" b="1" dirty="0" smtClean="0"/>
              <a:t> </a:t>
            </a:r>
            <a:r>
              <a:rPr lang="en-US" b="1" dirty="0" err="1" smtClean="0"/>
              <a:t>klien</a:t>
            </a:r>
            <a:r>
              <a:rPr lang="en-US" b="1" dirty="0" smtClean="0"/>
              <a:t>/server</a:t>
            </a:r>
            <a:endParaRPr lang="en-US" dirty="0" smtClean="0"/>
          </a:p>
          <a:p>
            <a:pPr lvl="1"/>
            <a:r>
              <a:rPr lang="en-US" dirty="0" smtClean="0"/>
              <a:t>SQL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menimplementasikan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/server.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yang </a:t>
            </a:r>
            <a:r>
              <a:rPr lang="en-US" dirty="0" err="1" smtClean="0"/>
              <a:t>mengakses</a:t>
            </a:r>
            <a:r>
              <a:rPr lang="en-US" dirty="0" smtClean="0"/>
              <a:t> basis data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server.</a:t>
            </a:r>
          </a:p>
          <a:p>
            <a:r>
              <a:rPr lang="en-US" b="1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DBMS </a:t>
            </a:r>
            <a:r>
              <a:rPr lang="en-US" b="1" dirty="0" err="1" smtClean="0"/>
              <a:t>menyediakan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Program </a:t>
            </a:r>
            <a:r>
              <a:rPr lang="en-US" b="1" dirty="0" err="1" smtClean="0"/>
              <a:t>Khusus</a:t>
            </a:r>
            <a:r>
              <a:rPr lang="en-US" b="1" dirty="0" smtClean="0"/>
              <a:t> (</a:t>
            </a:r>
            <a:r>
              <a:rPr lang="en-US" b="1" dirty="0" err="1" smtClean="0"/>
              <a:t>Utilitas</a:t>
            </a:r>
            <a:r>
              <a:rPr lang="en-US" b="1" dirty="0" smtClean="0"/>
              <a:t>/Utility)</a:t>
            </a:r>
            <a:endParaRPr lang="en-US" dirty="0" smtClean="0"/>
          </a:p>
          <a:p>
            <a:pPr lvl="1"/>
            <a:r>
              <a:rPr lang="en-US" dirty="0" smtClean="0"/>
              <a:t>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interatif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basis data </a:t>
            </a:r>
            <a:r>
              <a:rPr lang="en-US" dirty="0" err="1" smtClean="0"/>
              <a:t>seperti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, </a:t>
            </a:r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 smtClean="0"/>
          </a:p>
          <a:p>
            <a:pPr lvl="2"/>
            <a:r>
              <a:rPr lang="en-US" dirty="0" err="1" smtClean="0"/>
              <a:t>Penambahan</a:t>
            </a:r>
            <a:r>
              <a:rPr lang="en-US" dirty="0" smtClean="0"/>
              <a:t> data, </a:t>
            </a:r>
            <a:r>
              <a:rPr lang="en-US" dirty="0" err="1" smtClean="0"/>
              <a:t>perubahan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data</a:t>
            </a:r>
          </a:p>
          <a:p>
            <a:pPr lvl="0"/>
            <a:r>
              <a:rPr lang="en-US" b="1" dirty="0" err="1" smtClean="0"/>
              <a:t>Sekumpulan</a:t>
            </a:r>
            <a:r>
              <a:rPr lang="en-US" b="1" dirty="0" smtClean="0"/>
              <a:t> </a:t>
            </a:r>
            <a:r>
              <a:rPr lang="en-US" b="1" dirty="0" err="1" smtClean="0"/>
              <a:t>Perintah</a:t>
            </a:r>
            <a:r>
              <a:rPr lang="en-US" b="1" dirty="0" smtClean="0"/>
              <a:t> (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bentuk</a:t>
            </a:r>
            <a:r>
              <a:rPr lang="en-US" b="1" dirty="0" smtClean="0"/>
              <a:t> Command line)</a:t>
            </a:r>
            <a:endParaRPr lang="en-US" dirty="0" smtClean="0"/>
          </a:p>
          <a:p>
            <a:pPr lvl="1"/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yang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Bahasa</a:t>
            </a:r>
            <a:r>
              <a:rPr lang="en-US" b="1" dirty="0" smtClean="0"/>
              <a:t> Basis Data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DDL	: </a:t>
            </a:r>
            <a:r>
              <a:rPr lang="en-US" dirty="0" smtClean="0"/>
              <a:t>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yag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objek-objek</a:t>
            </a:r>
            <a:r>
              <a:rPr lang="en-US" dirty="0" smtClean="0"/>
              <a:t> basis data,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basis data/</a:t>
            </a:r>
            <a:r>
              <a:rPr lang="en-US" dirty="0" err="1" smtClean="0"/>
              <a:t>indek</a:t>
            </a:r>
            <a:r>
              <a:rPr lang="en-US" dirty="0" smtClean="0"/>
              <a:t> primer/</a:t>
            </a:r>
            <a:r>
              <a:rPr lang="en-US" dirty="0" err="1" smtClean="0"/>
              <a:t>sekunder</a:t>
            </a:r>
            <a:endParaRPr lang="en-US" dirty="0" smtClean="0"/>
          </a:p>
          <a:p>
            <a:pPr lvl="0"/>
            <a:r>
              <a:rPr lang="en-US" b="1" dirty="0" smtClean="0"/>
              <a:t>DML	:</a:t>
            </a:r>
            <a:r>
              <a:rPr lang="en-US" dirty="0" smtClean="0"/>
              <a:t>    </a:t>
            </a:r>
            <a:r>
              <a:rPr lang="en-US" dirty="0" err="1" smtClean="0"/>
              <a:t>mengaju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manipulasi</a:t>
            </a:r>
            <a:r>
              <a:rPr lang="en-US" dirty="0" smtClean="0"/>
              <a:t> data,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penyimpan</a:t>
            </a:r>
            <a:r>
              <a:rPr lang="en-US" dirty="0" smtClean="0"/>
              <a:t> data </a:t>
            </a:r>
            <a:r>
              <a:rPr lang="en-US" dirty="0" err="1" smtClean="0"/>
              <a:t>kesuatu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, </a:t>
            </a:r>
            <a:r>
              <a:rPr lang="en-US" dirty="0" err="1" smtClean="0"/>
              <a:t>mengubah</a:t>
            </a:r>
            <a:r>
              <a:rPr lang="en-US" dirty="0" smtClean="0"/>
              <a:t>,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DML </a:t>
            </a:r>
            <a:r>
              <a:rPr lang="en-US" sz="3600" b="1" dirty="0" err="1" smtClean="0"/>
              <a:t>lebih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dekat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</a:t>
            </a:r>
            <a:r>
              <a:rPr lang="en-US" sz="3600" b="1" dirty="0" smtClean="0"/>
              <a:t> QL (Query Language)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DML</a:t>
            </a:r>
            <a:r>
              <a:rPr lang="en-US" dirty="0" smtClean="0"/>
              <a:t>	: 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ditekankan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pengenaan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data,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data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, </a:t>
            </a:r>
            <a:r>
              <a:rPr lang="en-US" dirty="0" err="1" smtClean="0"/>
              <a:t>pengubahan</a:t>
            </a:r>
            <a:r>
              <a:rPr lang="en-US" dirty="0" smtClean="0"/>
              <a:t>, </a:t>
            </a:r>
            <a:r>
              <a:rPr lang="en-US" dirty="0" err="1" smtClean="0"/>
              <a:t>penghapusan</a:t>
            </a:r>
            <a:endParaRPr lang="en-US" dirty="0" smtClean="0"/>
          </a:p>
          <a:p>
            <a:pPr lvl="0"/>
            <a:r>
              <a:rPr lang="en-US" b="1" dirty="0" smtClean="0"/>
              <a:t>QL	</a:t>
            </a:r>
            <a:r>
              <a:rPr lang="en-US" dirty="0" smtClean="0"/>
              <a:t>	:  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ditekankan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Elemen-elemen</a:t>
            </a:r>
            <a:r>
              <a:rPr lang="en-US" dirty="0" smtClean="0"/>
              <a:t>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Pernyataan</a:t>
            </a:r>
            <a:endParaRPr lang="en-US" dirty="0" smtClean="0"/>
          </a:p>
          <a:p>
            <a:pPr lvl="1"/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SQL yang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DBMS.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pernyataan-pernyataan</a:t>
            </a:r>
            <a:r>
              <a:rPr lang="en-US" dirty="0" smtClean="0"/>
              <a:t>  </a:t>
            </a:r>
            <a:r>
              <a:rPr lang="en-US" dirty="0" err="1" smtClean="0"/>
              <a:t>dasar</a:t>
            </a:r>
            <a:r>
              <a:rPr lang="en-US" dirty="0" smtClean="0"/>
              <a:t>  SQL.</a:t>
            </a:r>
          </a:p>
          <a:p>
            <a:r>
              <a:rPr lang="en-US" dirty="0" err="1" smtClean="0"/>
              <a:t>Nama</a:t>
            </a:r>
            <a:endParaRPr lang="en-US" dirty="0" smtClean="0"/>
          </a:p>
          <a:p>
            <a:pPr lvl="1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objek-objek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DBMS.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DBMS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,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 smtClean="0"/>
          </a:p>
          <a:p>
            <a:r>
              <a:rPr lang="en-US" sz="2800" dirty="0" smtClean="0"/>
              <a:t>Type Data</a:t>
            </a:r>
          </a:p>
          <a:p>
            <a:pPr lvl="1"/>
            <a:r>
              <a:rPr lang="en-US" sz="2400" dirty="0" err="1" smtClean="0"/>
              <a:t>Setiap</a:t>
            </a:r>
            <a:r>
              <a:rPr lang="en-US" sz="2400" dirty="0" smtClean="0"/>
              <a:t> data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data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654</Words>
  <Application>Microsoft Office PowerPoint</Application>
  <PresentationFormat>On-screen Show (4:3)</PresentationFormat>
  <Paragraphs>97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Structure query language (SQL)</vt:lpstr>
      <vt:lpstr>Structured  Query Language (SQL)</vt:lpstr>
      <vt:lpstr>PowerPoint Presentation</vt:lpstr>
      <vt:lpstr>Antarmuka SQL terhadap DBMS</vt:lpstr>
      <vt:lpstr>Antarmuka SQL terhadap DBMS (2)</vt:lpstr>
      <vt:lpstr>DBMS menyediakan</vt:lpstr>
      <vt:lpstr>Bahasa Basis Data </vt:lpstr>
      <vt:lpstr>DML lebih dekat ke QL (Query Language)</vt:lpstr>
      <vt:lpstr>Elemen-elemen SQL</vt:lpstr>
      <vt:lpstr>Elemen-elemen SQL (2)</vt:lpstr>
      <vt:lpstr>Kelompok pernyataan SQL</vt:lpstr>
      <vt:lpstr>Kelompok pernyataan SQL (2)</vt:lpstr>
      <vt:lpstr>Kelompok pernyataan SQL (3)</vt:lpstr>
      <vt:lpstr>Kelompok pernyataan SQL (4)</vt:lpstr>
      <vt:lpstr>PowerPoint Presentation</vt:lpstr>
    </vt:vector>
  </TitlesOfParts>
  <Company>UNIKOM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Relational </dc:title>
  <dc:creator>Rina Kurniawati</dc:creator>
  <cp:lastModifiedBy>Phantom Assassin</cp:lastModifiedBy>
  <cp:revision>11</cp:revision>
  <cp:lastPrinted>2012-11-05T06:37:22Z</cp:lastPrinted>
  <dcterms:created xsi:type="dcterms:W3CDTF">2008-11-25T17:36:59Z</dcterms:created>
  <dcterms:modified xsi:type="dcterms:W3CDTF">2012-11-05T06:37:26Z</dcterms:modified>
</cp:coreProperties>
</file>