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ED44-30CB-4CF2-A7C2-65DEDD236BA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AE7B6-94DF-4C38-9609-26A6CE0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FDED1-5525-47B4-8771-6DB0D4E6421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2FD0C-7168-49E6-83B7-7BC32EDB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FD0C-7168-49E6-83B7-7BC32EDBA2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2FD0C-7168-49E6-83B7-7BC32EDBA2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3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7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0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3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KOMUNIKASI ANTAR PRIBADI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77000" cy="4800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DEFINISI :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MENURUT JOSEPH A.DEVITO DALAM BUKUNYA “THE </a:t>
            </a:r>
            <a:r>
              <a:rPr lang="en-US" sz="1800" i="1" dirty="0" smtClean="0">
                <a:solidFill>
                  <a:schemeClr val="tx1"/>
                </a:solidFill>
              </a:rPr>
              <a:t>INTERPERSONAL COMMUNICATION BOOK”</a:t>
            </a:r>
            <a:r>
              <a:rPr lang="en-US" sz="1800" dirty="0" smtClean="0">
                <a:solidFill>
                  <a:schemeClr val="tx1"/>
                </a:solidFill>
              </a:rPr>
              <a:t> MENDEFINISIKAN KOMUNIKASI ANTARPRIBADI SEBAGAI :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	“PROSES PENGIRIMAN DAN PENERIMAAN PESAN-PESAN ANTARA DUA ORANG ATAU DIANTARA SEKELOMPOK KECIL ORANG - ORANG, DENGAN BEBERAPA  EFEK DAN BEBERAPA UMPAN BALIK SEKETIKA”.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PENTINGNYA SITUASI KOMUNIKASI ANTAR PRIBADI IALAH KARENA PROSESNYA MEMUNGKINKAN BERLANGSUNG SECARA DIALOGIS, DIMANA SELALU LEBIH BAIK DARIPADA SECARA MONOLOGIS.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KARAKTERISTIK  KOMUNIKASI ANTAR PRIBADI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81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dirty="0" smtClean="0"/>
              <a:t>1. </a:t>
            </a:r>
            <a:r>
              <a:rPr lang="en-US" sz="2400" dirty="0" smtClean="0"/>
              <a:t>KOMUNIKASI ANTAR PRIBADI TERJADI DIMANA DAN KAPAN SAJA</a:t>
            </a:r>
          </a:p>
          <a:p>
            <a:pPr algn="just">
              <a:buNone/>
            </a:pPr>
            <a:r>
              <a:rPr lang="en-US" sz="2400" dirty="0" smtClean="0"/>
              <a:t>2. KOMUNIKASI ANTAR PRIBADI, PROSES YANG SINAMBUNG</a:t>
            </a:r>
          </a:p>
          <a:p>
            <a:pPr algn="just">
              <a:buNone/>
            </a:pPr>
            <a:r>
              <a:rPr lang="en-US" sz="2400" dirty="0" smtClean="0"/>
              <a:t>3. KOMUNIKASI ANTAR PRIBADI MEMPUNYAI TUJUAN</a:t>
            </a:r>
          </a:p>
          <a:p>
            <a:pPr algn="just">
              <a:buNone/>
            </a:pPr>
            <a:r>
              <a:rPr lang="en-US" sz="2400" dirty="0" smtClean="0"/>
              <a:t>4. KOMUNIKASI ANTAR PRIBADI MENGHASILKAN HUBUNGAN YANG TIMBAL BALIK, DAN MENCIPTAKAN SERTA MEMPERTUKARKAN MAKNA.</a:t>
            </a:r>
          </a:p>
          <a:p>
            <a:pPr algn="just">
              <a:buNone/>
            </a:pPr>
            <a:r>
              <a:rPr lang="en-US" sz="2400" dirty="0" smtClean="0"/>
              <a:t>5. KOMUNIKASI ANTAR PRIBADI MERUPAKAN SESUATU YANG DIPELAJARI</a:t>
            </a:r>
          </a:p>
          <a:p>
            <a:pPr algn="just">
              <a:buNone/>
            </a:pPr>
            <a:r>
              <a:rPr lang="en-US" sz="2400" dirty="0" smtClean="0"/>
              <a:t>6. KOMUNIKASI ANTAR PRIBADI DAPAT MERAMALKAN SESUATU</a:t>
            </a:r>
          </a:p>
          <a:p>
            <a:pPr algn="just">
              <a:buNone/>
            </a:pPr>
            <a:r>
              <a:rPr lang="en-US" sz="2400" dirty="0" smtClean="0"/>
              <a:t>7. KOMUNIKASI ANTAR PRIBADI SERING DAN DAPAT DIMULAI DENGAN MELAKUKAN KESALAHAN.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100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KOMUNIKASI ANTAR PRIBADI</vt:lpstr>
      <vt:lpstr>KARAKTERISTIK  KOMUNIKASI ANTAR PRIBADI 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Phantom Assassin</cp:lastModifiedBy>
  <cp:revision>92</cp:revision>
  <cp:lastPrinted>2012-11-06T01:29:02Z</cp:lastPrinted>
  <dcterms:created xsi:type="dcterms:W3CDTF">2010-01-11T16:19:10Z</dcterms:created>
  <dcterms:modified xsi:type="dcterms:W3CDTF">2012-11-06T01:29:04Z</dcterms:modified>
</cp:coreProperties>
</file>