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45" d="100"/>
          <a:sy n="4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5D165-6952-43C3-9325-B35E2B24282A}" type="datetimeFigureOut">
              <a:rPr lang="en-US" smtClean="0"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2A1C0-4B2B-47D9-8040-F6ADDDC48A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83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870CE-57A4-4C85-8151-5C20DCF85E46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1ABF1-B765-418E-B670-77D3FC9C02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26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1ABF1-B765-418E-B670-77D3FC9C02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18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 advAuto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937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345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925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97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89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0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4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6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5433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E4991-66E5-4BEF-8770-1C058E53EE92}" type="datetimeFigureOut">
              <a:rPr lang="en-US" smtClean="0"/>
              <a:pPr/>
              <a:t>11/5/2012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DFF97-CACE-4DB6-9DBC-26C573FF5E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65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3" grpId="0" build="p" autoUpdateAnimBg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8991600" cy="2051232"/>
          </a:xfrm>
        </p:spPr>
        <p:txBody>
          <a:bodyPr/>
          <a:lstStyle/>
          <a:p>
            <a:pPr algn="r"/>
            <a:r>
              <a:rPr lang="en-US" sz="4400" b="1" spc="600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Bahasa</a:t>
            </a:r>
            <a:r>
              <a:rPr lang="en-US" sz="4400" b="1" spc="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risten ITC" pitchFamily="66" charset="0"/>
              </a:rPr>
              <a:t> Basis Data</a:t>
            </a:r>
            <a:endParaRPr lang="en-US" sz="4400" b="1" spc="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risten ITC" pitchFamily="66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724400" y="533400"/>
            <a:ext cx="37338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Materi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ke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  <a:latin typeface="Kristen ITC" pitchFamily="66" charset="0"/>
                <a:ea typeface="+mj-ea"/>
                <a:cs typeface="+mj-cs"/>
              </a:rPr>
              <a:t>6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  <a:t>  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Kristen ITC" pitchFamily="66" charset="0"/>
              <a:ea typeface="+mj-ea"/>
              <a:cs typeface="+mj-cs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Manipulation </a:t>
            </a:r>
            <a:r>
              <a:rPr lang="en-US" dirty="0" err="1" smtClean="0"/>
              <a:t>Languange</a:t>
            </a:r>
            <a:r>
              <a:rPr lang="en-US" dirty="0" smtClean="0"/>
              <a:t> (DML)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DML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basis data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pengambilandata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basis data.</a:t>
            </a:r>
          </a:p>
          <a:p>
            <a:r>
              <a:rPr lang="en-US" dirty="0" err="1" smtClean="0"/>
              <a:t>Manipulasi</a:t>
            </a:r>
            <a:r>
              <a:rPr lang="en-US" dirty="0" smtClean="0"/>
              <a:t> data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Menyisipkan</a:t>
            </a:r>
            <a:r>
              <a:rPr lang="en-US" dirty="0" smtClean="0"/>
              <a:t>/</a:t>
            </a:r>
            <a:r>
              <a:rPr lang="en-US" dirty="0" err="1" smtClean="0"/>
              <a:t>penambahan</a:t>
            </a:r>
            <a:r>
              <a:rPr lang="en-US" dirty="0" smtClean="0"/>
              <a:t> data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basis data</a:t>
            </a:r>
          </a:p>
          <a:p>
            <a:pPr lvl="1"/>
            <a:r>
              <a:rPr lang="en-US" dirty="0" err="1" smtClean="0"/>
              <a:t>Penghapusan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basis data</a:t>
            </a:r>
          </a:p>
          <a:p>
            <a:pPr lvl="1"/>
            <a:r>
              <a:rPr lang="en-US" dirty="0" err="1" smtClean="0"/>
              <a:t>Pengubahan</a:t>
            </a:r>
            <a:r>
              <a:rPr lang="en-US" dirty="0" smtClean="0"/>
              <a:t> data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basis data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</a:t>
            </a:r>
            <a:r>
              <a:rPr lang="en-US" dirty="0" smtClean="0"/>
              <a:t> 2 </a:t>
            </a:r>
            <a:r>
              <a:rPr lang="en-US" dirty="0" err="1" smtClean="0"/>
              <a:t>tipe</a:t>
            </a:r>
            <a:r>
              <a:rPr lang="en-US" dirty="0" smtClean="0"/>
              <a:t>/</a:t>
            </a:r>
            <a:r>
              <a:rPr lang="en-US" dirty="0" err="1" smtClean="0"/>
              <a:t>jenis</a:t>
            </a:r>
            <a:r>
              <a:rPr lang="en-US" dirty="0" smtClean="0"/>
              <a:t> DML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 Procedural</a:t>
            </a:r>
          </a:p>
          <a:p>
            <a:pPr lvl="1"/>
            <a:r>
              <a:rPr lang="en-US" dirty="0" smtClean="0"/>
              <a:t>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data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mendapatkannya</a:t>
            </a:r>
            <a:endParaRPr lang="en-US" dirty="0" smtClean="0"/>
          </a:p>
          <a:p>
            <a:pPr lvl="0"/>
            <a:r>
              <a:rPr lang="en-US" b="1" dirty="0" smtClean="0"/>
              <a:t>  Nonprocedural</a:t>
            </a:r>
          </a:p>
          <a:p>
            <a:pPr lvl="1"/>
            <a:r>
              <a:rPr lang="en-US" dirty="0" smtClean="0"/>
              <a:t>yang </a:t>
            </a: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sajayang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mendapatkannya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DML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bertujuan</a:t>
            </a:r>
            <a:r>
              <a:rPr lang="en-US" sz="2800" dirty="0" smtClean="0"/>
              <a:t> </a:t>
            </a:r>
            <a:r>
              <a:rPr lang="en-US" sz="2800" dirty="0" err="1" smtClean="0"/>
              <a:t>memudahkan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mengakses</a:t>
            </a:r>
            <a:r>
              <a:rPr lang="en-US" sz="2800" dirty="0" smtClean="0"/>
              <a:t> data </a:t>
            </a:r>
            <a:r>
              <a:rPr lang="en-US" sz="2800" dirty="0" err="1" smtClean="0"/>
              <a:t>sebagaimana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direpresentasikan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model data.</a:t>
            </a:r>
          </a:p>
          <a:p>
            <a:r>
              <a:rPr lang="en-US" sz="2800" dirty="0" smtClean="0"/>
              <a:t>Nonprocedural DML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sekali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procedural. </a:t>
            </a:r>
            <a:r>
              <a:rPr lang="en-US" sz="2800" dirty="0" err="1" smtClean="0"/>
              <a:t>Namaun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tahu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data, nonprocedural </a:t>
            </a:r>
            <a:r>
              <a:rPr lang="en-US" sz="2800" dirty="0" err="1" smtClean="0"/>
              <a:t>terkadang</a:t>
            </a:r>
            <a:r>
              <a:rPr lang="en-US" sz="2800" dirty="0" smtClean="0"/>
              <a:t> </a:t>
            </a:r>
            <a:r>
              <a:rPr lang="en-US" sz="2800" dirty="0" err="1" smtClean="0"/>
              <a:t>kurang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dibandingkan</a:t>
            </a:r>
            <a:r>
              <a:rPr lang="en-US" sz="2800" dirty="0" smtClean="0"/>
              <a:t> procedural,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tertentu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456" y="0"/>
            <a:ext cx="8580544" cy="936442"/>
          </a:xfrm>
        </p:spPr>
        <p:txBody>
          <a:bodyPr/>
          <a:lstStyle/>
          <a:p>
            <a:r>
              <a:rPr lang="en-US" sz="3200" dirty="0" err="1" smtClean="0"/>
              <a:t>Ada</a:t>
            </a:r>
            <a:r>
              <a:rPr lang="en-US" sz="3200" dirty="0" smtClean="0"/>
              <a:t> 2cara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mengakses</a:t>
            </a:r>
            <a:r>
              <a:rPr lang="en-US" sz="3200" dirty="0" smtClean="0"/>
              <a:t> data </a:t>
            </a:r>
            <a:r>
              <a:rPr lang="en-US" sz="3200" dirty="0" err="1" smtClean="0"/>
              <a:t>pada</a:t>
            </a:r>
            <a:r>
              <a:rPr lang="en-US" sz="3200" dirty="0" smtClean="0"/>
              <a:t> basis data,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i="1" u="sng" dirty="0" err="1" smtClean="0"/>
              <a:t>Dengan</a:t>
            </a:r>
            <a:r>
              <a:rPr lang="en-US" sz="2800" i="1" u="sng" dirty="0" smtClean="0"/>
              <a:t> </a:t>
            </a:r>
            <a:r>
              <a:rPr lang="en-US" sz="2800" i="1" u="sng" dirty="0" err="1" smtClean="0"/>
              <a:t>mengetikan</a:t>
            </a:r>
            <a:r>
              <a:rPr lang="en-US" sz="2800" i="1" u="sng" dirty="0" smtClean="0"/>
              <a:t> </a:t>
            </a:r>
            <a:r>
              <a:rPr lang="en-US" sz="2800" i="1" u="sng" dirty="0" err="1" smtClean="0"/>
              <a:t>perintah-perintah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ditujukan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DBMS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memanipulais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record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data. </a:t>
            </a:r>
            <a:r>
              <a:rPr lang="en-US" sz="2800" dirty="0" err="1" smtClean="0"/>
              <a:t>Biasanya</a:t>
            </a:r>
            <a:r>
              <a:rPr lang="en-US" sz="2800" dirty="0" smtClean="0"/>
              <a:t> DML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nonprocedural</a:t>
            </a:r>
          </a:p>
          <a:p>
            <a:pPr lvl="0"/>
            <a:r>
              <a:rPr lang="en-US" sz="2800" u="sng" dirty="0" err="1" smtClean="0"/>
              <a:t>Melalui</a:t>
            </a:r>
            <a:r>
              <a:rPr lang="en-US" sz="2800" u="sng" dirty="0" smtClean="0"/>
              <a:t> program </a:t>
            </a:r>
            <a:r>
              <a:rPr lang="en-US" sz="2800" u="sng" dirty="0" err="1" smtClean="0"/>
              <a:t>aplikasi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menerbitkan</a:t>
            </a:r>
            <a:r>
              <a:rPr lang="en-US" sz="2800" dirty="0" smtClean="0"/>
              <a:t> </a:t>
            </a:r>
            <a:r>
              <a:rPr lang="en-US" sz="2800" dirty="0" err="1" smtClean="0"/>
              <a:t>instruksi-instruksi</a:t>
            </a:r>
            <a:r>
              <a:rPr lang="en-US" sz="2800" dirty="0" smtClean="0"/>
              <a:t> internal (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pernyataan</a:t>
            </a:r>
            <a:r>
              <a:rPr lang="en-US" sz="2800" dirty="0" smtClean="0"/>
              <a:t> </a:t>
            </a:r>
            <a:r>
              <a:rPr lang="en-US" sz="2800" dirty="0" err="1" smtClean="0"/>
              <a:t>melekat</a:t>
            </a:r>
            <a:r>
              <a:rPr lang="en-US" sz="2800" dirty="0" smtClean="0"/>
              <a:t>/embedded statement) </a:t>
            </a:r>
            <a:r>
              <a:rPr lang="en-US" sz="2800" dirty="0" err="1" smtClean="0"/>
              <a:t>ke</a:t>
            </a:r>
            <a:r>
              <a:rPr lang="en-US" sz="2800" dirty="0" smtClean="0"/>
              <a:t> DBMS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mengabil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keprogram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bentuk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bahasa-bahasa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konvensional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C, COBOL </a:t>
            </a:r>
            <a:r>
              <a:rPr lang="en-US" sz="2400" dirty="0" err="1" smtClean="0"/>
              <a:t>dan</a:t>
            </a:r>
            <a:r>
              <a:rPr lang="en-US" sz="2400" dirty="0" smtClean="0"/>
              <a:t> Fortran yang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procedural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yang </a:t>
            </a:r>
            <a:r>
              <a:rPr lang="en-US" sz="2400" dirty="0" err="1" smtClean="0"/>
              <a:t>spesifik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DBMS.</a:t>
            </a:r>
          </a:p>
          <a:p>
            <a:r>
              <a:rPr lang="en-US" sz="2400" dirty="0" err="1" smtClean="0"/>
              <a:t>Bahasa</a:t>
            </a:r>
            <a:r>
              <a:rPr lang="en-US" sz="2400" dirty="0" smtClean="0"/>
              <a:t> 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konvensional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C, COBOL </a:t>
            </a:r>
            <a:r>
              <a:rPr lang="en-US" sz="2400" dirty="0" err="1" smtClean="0"/>
              <a:t>dan</a:t>
            </a:r>
            <a:r>
              <a:rPr lang="en-US" sz="2400" dirty="0" smtClean="0"/>
              <a:t> Fortran yang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mengakses</a:t>
            </a:r>
            <a:r>
              <a:rPr lang="en-US" sz="2400" dirty="0" smtClean="0"/>
              <a:t> data </a:t>
            </a:r>
            <a:r>
              <a:rPr lang="en-US" sz="2400" dirty="0" err="1" smtClean="0"/>
              <a:t>pada</a:t>
            </a:r>
            <a:r>
              <a:rPr lang="en-US" sz="2400" dirty="0" smtClean="0"/>
              <a:t> basis data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tersedianya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antarmuka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bahasa</a:t>
            </a:r>
            <a:r>
              <a:rPr lang="en-US" sz="2400" b="1" i="1" dirty="0" smtClean="0"/>
              <a:t> host </a:t>
            </a:r>
            <a:r>
              <a:rPr lang="en-US" sz="2400" dirty="0" smtClean="0"/>
              <a:t>(yang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DBMS)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 smtClean="0"/>
              <a:t>Instrusi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bagiandari</a:t>
            </a:r>
            <a:r>
              <a:rPr lang="en-US" sz="2400" dirty="0" smtClean="0"/>
              <a:t> DML </a:t>
            </a:r>
            <a:r>
              <a:rPr lang="en-US" sz="2400" dirty="0" err="1" smtClean="0"/>
              <a:t>dikodekan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kelak</a:t>
            </a:r>
            <a:r>
              <a:rPr lang="en-US" sz="2400" dirty="0" smtClean="0"/>
              <a:t> </a:t>
            </a:r>
            <a:r>
              <a:rPr lang="en-US" sz="2400" dirty="0" err="1" smtClean="0"/>
              <a:t>dikonversikan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antarmuka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host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. </a:t>
            </a:r>
            <a:r>
              <a:rPr lang="en-US" sz="2400" dirty="0" err="1" smtClean="0"/>
              <a:t>Kode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 </a:t>
            </a:r>
            <a:r>
              <a:rPr lang="en-US" sz="2400" dirty="0" err="1" smtClean="0"/>
              <a:t>inilah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penghubung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program </a:t>
            </a:r>
            <a:r>
              <a:rPr lang="en-US" sz="2400" dirty="0" err="1" smtClean="0"/>
              <a:t>aplikasi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DBMS.  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khusus</a:t>
            </a:r>
            <a:r>
              <a:rPr lang="en-US" sz="2400" dirty="0" smtClean="0"/>
              <a:t>,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DML </a:t>
            </a:r>
            <a:r>
              <a:rPr lang="en-US" sz="2400" dirty="0" err="1" smtClean="0"/>
              <a:t>ada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b="1" i="1" dirty="0" smtClean="0"/>
              <a:t>DQL (Data Query Language)</a:t>
            </a:r>
            <a:r>
              <a:rPr lang="en-US" sz="2400" dirty="0" smtClean="0"/>
              <a:t>. DQL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en-US" sz="2400" b="1" i="1" dirty="0" err="1" smtClean="0"/>
              <a:t>bahasa</a:t>
            </a:r>
            <a:r>
              <a:rPr lang="en-US" sz="2400" b="1" i="1" dirty="0" smtClean="0"/>
              <a:t> QUERY</a:t>
            </a:r>
            <a:r>
              <a:rPr lang="en-US" sz="2400" dirty="0" smtClean="0"/>
              <a:t>. DQL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fasilitas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memungkinkan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pengguna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komputer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terbatas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mengetahui</a:t>
            </a:r>
            <a:r>
              <a:rPr lang="en-US" sz="2400" dirty="0" smtClean="0"/>
              <a:t> </a:t>
            </a:r>
            <a:r>
              <a:rPr lang="en-US" sz="2400" dirty="0" err="1" smtClean="0"/>
              <a:t>bahasa</a:t>
            </a:r>
            <a:r>
              <a:rPr lang="en-US" sz="2400" dirty="0" smtClean="0"/>
              <a:t> </a:t>
            </a:r>
            <a:r>
              <a:rPr lang="en-US" sz="2400" dirty="0" err="1" smtClean="0"/>
              <a:t>pemrograman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meminta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basis data. </a:t>
            </a:r>
          </a:p>
          <a:p>
            <a:r>
              <a:rPr lang="en-US" sz="2400" dirty="0" smtClean="0"/>
              <a:t> 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Basis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DBMS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perantara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basis data </a:t>
            </a:r>
            <a:r>
              <a:rPr lang="en-US" sz="2800" dirty="0" err="1" smtClean="0"/>
              <a:t>dalam</a:t>
            </a:r>
            <a:r>
              <a:rPr lang="en-US" sz="2800" dirty="0" smtClean="0"/>
              <a:t> disk. Cara </a:t>
            </a:r>
            <a:r>
              <a:rPr lang="en-US" sz="2800" dirty="0" err="1" smtClean="0"/>
              <a:t>berinteraksi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berkomunikasi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pemakai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basis data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ditetapkan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pembuat</a:t>
            </a:r>
            <a:r>
              <a:rPr lang="en-US" sz="2800" dirty="0" smtClean="0"/>
              <a:t> DBMS.</a:t>
            </a:r>
          </a:p>
          <a:p>
            <a:r>
              <a:rPr lang="en-US" sz="2800" dirty="0" smtClean="0"/>
              <a:t>DBMS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perngkat</a:t>
            </a:r>
            <a:r>
              <a:rPr lang="en-US" sz="2800" dirty="0" smtClean="0"/>
              <a:t> </a:t>
            </a:r>
            <a:r>
              <a:rPr lang="en-US" sz="2800" dirty="0" err="1" smtClean="0"/>
              <a:t>lunak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fasilitas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pengaturan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pengawasan</a:t>
            </a:r>
            <a:r>
              <a:rPr lang="en-US" sz="2800" dirty="0" smtClean="0"/>
              <a:t>,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, </a:t>
            </a:r>
            <a:r>
              <a:rPr lang="en-US" sz="2800" dirty="0" err="1" smtClean="0"/>
              <a:t>pengolahan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koordinasi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basis data.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basis data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Definisi</a:t>
            </a:r>
            <a:r>
              <a:rPr lang="en-US" b="1" dirty="0" smtClean="0"/>
              <a:t> Data </a:t>
            </a:r>
          </a:p>
          <a:p>
            <a:pPr lvl="1">
              <a:buNone/>
            </a:pPr>
            <a:r>
              <a:rPr lang="en-US" b="1" dirty="0" smtClean="0"/>
              <a:t>(DDL/Data Definition Language)</a:t>
            </a:r>
          </a:p>
          <a:p>
            <a:pPr lvl="0"/>
            <a:r>
              <a:rPr lang="en-US" b="1" dirty="0" err="1" smtClean="0"/>
              <a:t>Bahasa</a:t>
            </a:r>
            <a:r>
              <a:rPr lang="en-US" b="1" dirty="0" smtClean="0"/>
              <a:t> </a:t>
            </a:r>
            <a:r>
              <a:rPr lang="en-US" b="1" dirty="0" err="1" smtClean="0"/>
              <a:t>Manipulasi</a:t>
            </a:r>
            <a:r>
              <a:rPr lang="en-US" b="1" dirty="0" smtClean="0"/>
              <a:t> Data </a:t>
            </a:r>
          </a:p>
          <a:p>
            <a:pPr lvl="1">
              <a:buNone/>
            </a:pPr>
            <a:r>
              <a:rPr lang="en-US" b="1" dirty="0" smtClean="0"/>
              <a:t>(DML/ Data Manipulation Language)</a:t>
            </a:r>
          </a:p>
          <a:p>
            <a:r>
              <a:rPr lang="en-US" b="1" dirty="0" err="1" smtClean="0"/>
              <a:t>Bahasa</a:t>
            </a:r>
            <a:r>
              <a:rPr lang="en-US" b="1" dirty="0" smtClean="0"/>
              <a:t> Query </a:t>
            </a:r>
          </a:p>
          <a:p>
            <a:pPr lvl="1">
              <a:buNone/>
            </a:pPr>
            <a:r>
              <a:rPr lang="en-US" b="1" dirty="0" smtClean="0"/>
              <a:t>(DQL/Data Query Language)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 </a:t>
            </a:r>
            <a:r>
              <a:rPr lang="en-US" dirty="0" err="1" smtClean="0"/>
              <a:t>Languange</a:t>
            </a:r>
            <a:r>
              <a:rPr lang="en-US" dirty="0" smtClean="0"/>
              <a:t> (DDL)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DDL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administrator basis data (DBA)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DBMS. </a:t>
            </a:r>
          </a:p>
          <a:p>
            <a:r>
              <a:rPr lang="en-US" b="1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(field), file (</a:t>
            </a:r>
            <a:r>
              <a:rPr lang="en-US" dirty="0" err="1" smtClean="0"/>
              <a:t>rekaman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data </a:t>
            </a:r>
            <a:r>
              <a:rPr lang="en-US" dirty="0" err="1" smtClean="0"/>
              <a:t>pada</a:t>
            </a:r>
            <a:r>
              <a:rPr lang="en-US" dirty="0" smtClean="0"/>
              <a:t> basis data.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skema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basis data </a:t>
            </a:r>
            <a:r>
              <a:rPr lang="en-US" dirty="0" err="1" smtClean="0"/>
              <a:t>pada</a:t>
            </a:r>
            <a:r>
              <a:rPr lang="en-US" dirty="0" smtClean="0"/>
              <a:t> DBMS.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Struktur</a:t>
            </a:r>
            <a:r>
              <a:rPr lang="en-US" dirty="0" smtClean="0"/>
              <a:t>/</a:t>
            </a:r>
            <a:r>
              <a:rPr lang="en-US" dirty="0" err="1" smtClean="0"/>
              <a:t>skema</a:t>
            </a:r>
            <a:r>
              <a:rPr lang="en-US" dirty="0" smtClean="0"/>
              <a:t> basis data yang </a:t>
            </a: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data </a:t>
            </a:r>
            <a:r>
              <a:rPr lang="en-US" dirty="0" err="1" smtClean="0"/>
              <a:t>secra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dispesifikasikan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DDL.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iilah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,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,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,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tabel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Secara</a:t>
            </a:r>
            <a:r>
              <a:rPr lang="en-US" dirty="0" smtClean="0"/>
              <a:t> detail,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dijabarkan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DMBS</a:t>
            </a:r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Basis Data</a:t>
            </a:r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basis data</a:t>
            </a:r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rekaman</a:t>
            </a:r>
            <a:r>
              <a:rPr lang="en-US" dirty="0" smtClean="0"/>
              <a:t> (record)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(field)</a:t>
            </a:r>
          </a:p>
          <a:p>
            <a:pPr lvl="1"/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, </a:t>
            </a:r>
            <a:r>
              <a:rPr lang="en-US" dirty="0" err="1" smtClean="0"/>
              <a:t>rekaman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endParaRPr lang="en-US" dirty="0" smtClean="0"/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</a:t>
            </a:r>
            <a:r>
              <a:rPr lang="en-US" dirty="0" err="1" smtClean="0"/>
              <a:t>kunci</a:t>
            </a:r>
            <a:endParaRPr lang="en-US" dirty="0" smtClean="0"/>
          </a:p>
          <a:p>
            <a:pPr lvl="1"/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medan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indeks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err="1" smtClean="0"/>
              <a:t>Indeks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lajim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basis data, yang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pengambilan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cepat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DDL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dipakai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subskema</a:t>
            </a:r>
            <a:r>
              <a:rPr lang="en-US" sz="2800" dirty="0" smtClean="0"/>
              <a:t>. </a:t>
            </a:r>
            <a:r>
              <a:rPr lang="en-US" sz="2800" dirty="0" err="1" smtClean="0"/>
              <a:t>Subskema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pandangan</a:t>
            </a:r>
            <a:r>
              <a:rPr lang="en-US" sz="2800" dirty="0" smtClean="0"/>
              <a:t> (view)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bais</a:t>
            </a:r>
            <a:r>
              <a:rPr lang="en-US" sz="2800" dirty="0" smtClean="0"/>
              <a:t> data. </a:t>
            </a:r>
            <a:r>
              <a:rPr lang="en-US" sz="2800" b="1" dirty="0" err="1" smtClean="0"/>
              <a:t>Subskema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kata</a:t>
            </a:r>
            <a:r>
              <a:rPr lang="en-US" sz="2800" dirty="0" smtClean="0"/>
              <a:t> lain, </a:t>
            </a:r>
            <a:r>
              <a:rPr lang="en-US" sz="2800" dirty="0" err="1" smtClean="0"/>
              <a:t>subskema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mencakup</a:t>
            </a:r>
            <a:r>
              <a:rPr lang="en-US" sz="2800" dirty="0" smtClean="0"/>
              <a:t> </a:t>
            </a:r>
            <a:r>
              <a:rPr lang="en-US" sz="2800" dirty="0" err="1" smtClean="0"/>
              <a:t>sebagian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.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item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tercantum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subskema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item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tak</a:t>
            </a:r>
            <a:r>
              <a:rPr lang="en-US" sz="2800" dirty="0" smtClean="0"/>
              <a:t>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</a:t>
            </a:r>
            <a:r>
              <a:rPr lang="en-US" sz="2800" dirty="0" err="1" smtClean="0"/>
              <a:t>bersangkutan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err="1" smtClean="0"/>
              <a:t>Subskema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mnjadi</a:t>
            </a:r>
            <a:r>
              <a:rPr lang="en-US" sz="2800" dirty="0" smtClean="0"/>
              <a:t> </a:t>
            </a:r>
            <a:r>
              <a:rPr lang="en-US" sz="2800" dirty="0" err="1" smtClean="0"/>
              <a:t>mekanisme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pengamanan</a:t>
            </a:r>
            <a:r>
              <a:rPr lang="en-US" sz="2800" dirty="0" smtClean="0"/>
              <a:t> basis data, </a:t>
            </a:r>
            <a:r>
              <a:rPr lang="en-US" sz="2800" dirty="0" err="1" smtClean="0"/>
              <a:t>yakni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pngaksesanitem</a:t>
            </a:r>
            <a:r>
              <a:rPr lang="en-US" sz="2800" dirty="0" smtClean="0"/>
              <a:t>-item </a:t>
            </a:r>
            <a:r>
              <a:rPr lang="en-US" sz="2800" dirty="0" err="1" smtClean="0"/>
              <a:t>dalam</a:t>
            </a:r>
            <a:r>
              <a:rPr lang="en-US" sz="2800" dirty="0" smtClean="0"/>
              <a:t> basis data.</a:t>
            </a:r>
          </a:p>
          <a:p>
            <a:r>
              <a:rPr lang="en-US" sz="2800" dirty="0" smtClean="0"/>
              <a:t> </a:t>
            </a:r>
            <a:r>
              <a:rPr lang="en-US" sz="2800" dirty="0" err="1" smtClean="0"/>
              <a:t>Sebuah</a:t>
            </a:r>
            <a:r>
              <a:rPr lang="en-US" sz="2800" dirty="0" smtClean="0"/>
              <a:t> basis data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skema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</a:t>
            </a:r>
            <a:r>
              <a:rPr lang="en-US" sz="2800" dirty="0" err="1" smtClean="0"/>
              <a:t>subskema</a:t>
            </a:r>
            <a:r>
              <a:rPr lang="en-US" sz="2800" dirty="0" smtClean="0"/>
              <a:t>,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 basis data.</a:t>
            </a:r>
          </a:p>
          <a:p>
            <a:r>
              <a:rPr lang="en-US" sz="2800" dirty="0" smtClean="0"/>
              <a:t>DDL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, </a:t>
            </a:r>
            <a:r>
              <a:rPr lang="en-US" sz="2800" dirty="0" err="1" smtClean="0"/>
              <a:t>mengubah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menghapus</a:t>
            </a:r>
            <a:r>
              <a:rPr lang="en-US" sz="2800" dirty="0" smtClean="0"/>
              <a:t> basis data.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kompilasi</a:t>
            </a:r>
            <a:r>
              <a:rPr lang="en-US" sz="2800" dirty="0" smtClean="0"/>
              <a:t> </a:t>
            </a:r>
            <a:r>
              <a:rPr lang="en-US" sz="2800" dirty="0" err="1" smtClean="0"/>
              <a:t>perintah</a:t>
            </a:r>
            <a:r>
              <a:rPr lang="en-US" sz="2800" dirty="0" smtClean="0"/>
              <a:t> DDL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tesimpan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file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kamus</a:t>
            </a:r>
            <a:r>
              <a:rPr lang="en-US" sz="2800" dirty="0" smtClean="0"/>
              <a:t> data (Data Dictionary).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Kamus</a:t>
            </a:r>
            <a:r>
              <a:rPr lang="en-US" dirty="0" smtClean="0"/>
              <a:t> data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metadata (</a:t>
            </a:r>
            <a:r>
              <a:rPr lang="en-US" dirty="0" err="1" smtClean="0"/>
              <a:t>superdata</a:t>
            </a:r>
            <a:r>
              <a:rPr lang="en-US" dirty="0" smtClean="0"/>
              <a:t>) </a:t>
            </a:r>
            <a:r>
              <a:rPr lang="en-US" dirty="0" err="1" smtClean="0"/>
              <a:t>yaitu</a:t>
            </a:r>
            <a:r>
              <a:rPr lang="en-US" dirty="0" smtClean="0"/>
              <a:t> data yang </a:t>
            </a:r>
            <a:r>
              <a:rPr lang="en-US" dirty="0" err="1" smtClean="0"/>
              <a:t>dideskripsikan</a:t>
            </a:r>
            <a:r>
              <a:rPr lang="en-US" dirty="0" smtClean="0"/>
              <a:t> data </a:t>
            </a:r>
            <a:r>
              <a:rPr lang="en-US" dirty="0" err="1" smtClean="0"/>
              <a:t>sesungguhnya</a:t>
            </a:r>
            <a:r>
              <a:rPr lang="en-US" dirty="0" smtClean="0"/>
              <a:t>. </a:t>
            </a:r>
            <a:r>
              <a:rPr lang="en-US" dirty="0" err="1" smtClean="0"/>
              <a:t>Kamus</a:t>
            </a:r>
            <a:r>
              <a:rPr lang="en-US" dirty="0" smtClean="0"/>
              <a:t> data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basis data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file data </a:t>
            </a:r>
            <a:r>
              <a:rPr lang="en-US" dirty="0" err="1" smtClean="0"/>
              <a:t>yangsesunguhnya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DDL : Create, Modify, Report, Modify Structure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1651</TotalTime>
  <Words>728</Words>
  <Application>Microsoft Office PowerPoint</Application>
  <PresentationFormat>On-screen Show (4:3)</PresentationFormat>
  <Paragraphs>69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Bahasa Basis Data</vt:lpstr>
      <vt:lpstr>Bahasa Basis data</vt:lpstr>
      <vt:lpstr>Bahasa basis data terdiri dari</vt:lpstr>
      <vt:lpstr>Data Definition Languange (DDL)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Manipulation Languange (DML)</vt:lpstr>
      <vt:lpstr>Ada 2 tipe/jenis DML</vt:lpstr>
      <vt:lpstr>PowerPoint Presentation</vt:lpstr>
      <vt:lpstr>Ada 2cara untuk mengakses data pada basis data, dengan :</vt:lpstr>
      <vt:lpstr>PowerPoint Presentation</vt:lpstr>
      <vt:lpstr>PowerPoint Presentation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</dc:title>
  <dc:creator>Rina Kurniawati</dc:creator>
  <cp:lastModifiedBy>Phantom Assassin</cp:lastModifiedBy>
  <cp:revision>44</cp:revision>
  <cp:lastPrinted>2012-11-05T06:34:54Z</cp:lastPrinted>
  <dcterms:created xsi:type="dcterms:W3CDTF">2008-09-03T17:00:19Z</dcterms:created>
  <dcterms:modified xsi:type="dcterms:W3CDTF">2012-11-05T06:34:56Z</dcterms:modified>
</cp:coreProperties>
</file>