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07E3A85-8072-4C9A-9D4D-A26AB081019D}" type="datetimeFigureOut">
              <a:rPr lang="id-ID" smtClean="0"/>
              <a:pPr/>
              <a:t>11/02/2010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67D754-EB94-4D54-AE8A-CC60DDCF600F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0079"/>
          </a:xfrm>
        </p:spPr>
        <p:txBody>
          <a:bodyPr/>
          <a:lstStyle/>
          <a:p>
            <a:r>
              <a:rPr lang="id-ID" dirty="0" smtClean="0"/>
              <a:t>BUSINESS to CUSTOMER</a:t>
            </a:r>
            <a:br>
              <a:rPr lang="id-ID" dirty="0" smtClean="0"/>
            </a:br>
            <a:r>
              <a:rPr lang="id-ID" dirty="0" smtClean="0"/>
              <a:t>(B2C)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26172" b="14687"/>
          <a:stretch>
            <a:fillRect/>
          </a:stretch>
        </p:blipFill>
        <p:spPr bwMode="auto">
          <a:xfrm>
            <a:off x="285720" y="285728"/>
            <a:ext cx="857256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26172" b="35312"/>
          <a:stretch>
            <a:fillRect/>
          </a:stretch>
        </p:blipFill>
        <p:spPr bwMode="auto">
          <a:xfrm>
            <a:off x="285720" y="285728"/>
            <a:ext cx="87154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6875" r="26758" b="13750"/>
          <a:stretch>
            <a:fillRect/>
          </a:stretch>
        </p:blipFill>
        <p:spPr bwMode="auto">
          <a:xfrm>
            <a:off x="357158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5937" r="27929" b="12812"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0625" r="30859" b="18437"/>
          <a:stretch>
            <a:fillRect/>
          </a:stretch>
        </p:blipFill>
        <p:spPr bwMode="auto">
          <a:xfrm>
            <a:off x="285720" y="214290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20625" r="27344" b="13750"/>
          <a:stretch>
            <a:fillRect/>
          </a:stretch>
        </p:blipFill>
        <p:spPr bwMode="auto">
          <a:xfrm>
            <a:off x="285720" y="214290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937" r="33203" b="25000"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6758" b="25937"/>
          <a:stretch>
            <a:fillRect/>
          </a:stretch>
        </p:blipFill>
        <p:spPr bwMode="auto">
          <a:xfrm>
            <a:off x="214282" y="214290"/>
            <a:ext cx="871543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4062" r="37890" b="10000"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5000" r="34961" b="12812"/>
          <a:stretch>
            <a:fillRect/>
          </a:stretch>
        </p:blipFill>
        <p:spPr bwMode="auto">
          <a:xfrm>
            <a:off x="142844" y="214290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23437" r="29687" b="28750"/>
          <a:stretch>
            <a:fillRect/>
          </a:stretch>
        </p:blipFill>
        <p:spPr bwMode="auto">
          <a:xfrm>
            <a:off x="214282" y="285728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4062" r="28515" b="35312"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032" t="15937" r="34961" b="11250"/>
          <a:stretch>
            <a:fillRect/>
          </a:stretch>
        </p:blipFill>
        <p:spPr bwMode="auto">
          <a:xfrm>
            <a:off x="214282" y="214290"/>
            <a:ext cx="878687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15000" r="36133" b="10000"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6875" r="27344" b="26875"/>
          <a:stretch>
            <a:fillRect/>
          </a:stretch>
        </p:blipFill>
        <p:spPr bwMode="auto">
          <a:xfrm>
            <a:off x="0" y="214290"/>
            <a:ext cx="91440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8750" r="26172" b="10000"/>
          <a:stretch>
            <a:fillRect/>
          </a:stretch>
        </p:blipFill>
        <p:spPr bwMode="auto">
          <a:xfrm>
            <a:off x="142844" y="214290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34375" b="8125"/>
          <a:stretch>
            <a:fillRect/>
          </a:stretch>
        </p:blipFill>
        <p:spPr bwMode="auto">
          <a:xfrm>
            <a:off x="142844" y="142852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34961" b="8125"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2500" r="27344" b="28750"/>
          <a:stretch>
            <a:fillRect/>
          </a:stretch>
        </p:blipFill>
        <p:spPr bwMode="auto">
          <a:xfrm>
            <a:off x="214282" y="214290"/>
            <a:ext cx="871543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062" r="34961" b="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4483" r="26758" b="11034"/>
          <a:stretch>
            <a:fillRect/>
          </a:stretch>
        </p:blipFill>
        <p:spPr bwMode="auto">
          <a:xfrm>
            <a:off x="214282" y="142852"/>
            <a:ext cx="871543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21562" r="28515" b="25000"/>
          <a:stretch>
            <a:fillRect/>
          </a:stretch>
        </p:blipFill>
        <p:spPr bwMode="auto">
          <a:xfrm>
            <a:off x="214282" y="285728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21562" r="28515" b="24062"/>
          <a:stretch>
            <a:fillRect/>
          </a:stretch>
        </p:blipFill>
        <p:spPr bwMode="auto">
          <a:xfrm>
            <a:off x="214282" y="285728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7617" t="15000" r="31445" b="17500"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8203" t="18750" r="28515" b="25000"/>
          <a:stretch>
            <a:fillRect/>
          </a:stretch>
        </p:blipFill>
        <p:spPr bwMode="auto">
          <a:xfrm>
            <a:off x="214282" y="214290"/>
            <a:ext cx="86439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7187" r="29687" b="8125"/>
          <a:stretch>
            <a:fillRect/>
          </a:stretch>
        </p:blipFill>
        <p:spPr bwMode="auto">
          <a:xfrm>
            <a:off x="285720" y="214290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7812" r="33789" b="15625"/>
          <a:stretch>
            <a:fillRect/>
          </a:stretch>
        </p:blipFill>
        <p:spPr bwMode="auto">
          <a:xfrm>
            <a:off x="285720" y="214290"/>
            <a:ext cx="857256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20625" r="28515" b="16562"/>
          <a:stretch>
            <a:fillRect/>
          </a:stretch>
        </p:blipFill>
        <p:spPr bwMode="auto">
          <a:xfrm>
            <a:off x="285720" y="285728"/>
            <a:ext cx="857256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</TotalTime>
  <Words>3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BUSINESS to CUSTOMER (B2C)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to CUSTOMER (B2C)</dc:title>
  <dc:creator>juli abdul ghapur</dc:creator>
  <cp:lastModifiedBy>juli abdul ghapur</cp:lastModifiedBy>
  <cp:revision>4</cp:revision>
  <dcterms:created xsi:type="dcterms:W3CDTF">2010-02-10T07:39:22Z</dcterms:created>
  <dcterms:modified xsi:type="dcterms:W3CDTF">2010-02-11T01:46:20Z</dcterms:modified>
</cp:coreProperties>
</file>