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42F1CF-DF0F-4870-BAC5-2DEA50EE1A00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8B82C4-A299-4A6B-8097-403C8643C125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E-Government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3750"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758" b="12812"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172" b="10000"/>
          <a:stretch>
            <a:fillRect/>
          </a:stretch>
        </p:blipFill>
        <p:spPr bwMode="auto">
          <a:xfrm>
            <a:off x="357158" y="142852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3750"/>
          <a:stretch>
            <a:fillRect/>
          </a:stretch>
        </p:blipFill>
        <p:spPr bwMode="auto">
          <a:xfrm>
            <a:off x="285720" y="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6758" b="13750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2187" r="26172" b="16562"/>
          <a:stretch>
            <a:fillRect/>
          </a:stretch>
        </p:blipFill>
        <p:spPr bwMode="auto">
          <a:xfrm>
            <a:off x="357158" y="142852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7344" b="7187"/>
          <a:stretch>
            <a:fillRect/>
          </a:stretch>
        </p:blipFill>
        <p:spPr bwMode="auto">
          <a:xfrm>
            <a:off x="285720" y="214290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750" r="26172" b="10000"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172" b="10000"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6172" b="13750"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1562" r="27929" b="27812"/>
          <a:stretch>
            <a:fillRect/>
          </a:stretch>
        </p:blipFill>
        <p:spPr bwMode="auto">
          <a:xfrm>
            <a:off x="428596" y="214290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7344" b="7187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3125" r="26758" b="7187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8750" r="26758" b="12812"/>
          <a:stretch>
            <a:fillRect/>
          </a:stretch>
        </p:blipFill>
        <p:spPr bwMode="auto">
          <a:xfrm>
            <a:off x="428596" y="214290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758" b="10000"/>
          <a:stretch>
            <a:fillRect/>
          </a:stretch>
        </p:blipFill>
        <p:spPr bwMode="auto">
          <a:xfrm>
            <a:off x="428596" y="142852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172" b="14687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750" r="26758" b="18437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3750"/>
          <a:stretch>
            <a:fillRect/>
          </a:stretch>
        </p:blipFill>
        <p:spPr bwMode="auto">
          <a:xfrm>
            <a:off x="428596" y="142852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758" b="14687"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172" b="14687"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</TotalTime>
  <Words>1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E-Government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E-Government</dc:title>
  <dc:creator>juli abdul ghapur</dc:creator>
  <cp:lastModifiedBy>juli abdul ghapur</cp:lastModifiedBy>
  <cp:revision>2</cp:revision>
  <dcterms:created xsi:type="dcterms:W3CDTF">2010-02-11T03:04:43Z</dcterms:created>
  <dcterms:modified xsi:type="dcterms:W3CDTF">2010-02-11T03:54:17Z</dcterms:modified>
</cp:coreProperties>
</file>