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5" r:id="rId3"/>
    <p:sldId id="278" r:id="rId4"/>
    <p:sldId id="266" r:id="rId5"/>
    <p:sldId id="269" r:id="rId6"/>
    <p:sldId id="279" r:id="rId7"/>
    <p:sldId id="270" r:id="rId8"/>
    <p:sldId id="267" r:id="rId9"/>
    <p:sldId id="280" r:id="rId10"/>
    <p:sldId id="268" r:id="rId11"/>
    <p:sldId id="273" r:id="rId12"/>
    <p:sldId id="281" r:id="rId13"/>
    <p:sldId id="274" r:id="rId14"/>
    <p:sldId id="282" r:id="rId15"/>
    <p:sldId id="276" r:id="rId16"/>
    <p:sldId id="283" r:id="rId17"/>
    <p:sldId id="277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37" autoAdjust="0"/>
  </p:normalViewPr>
  <p:slideViewPr>
    <p:cSldViewPr>
      <p:cViewPr varScale="1">
        <p:scale>
          <a:sx n="45" d="100"/>
          <a:sy n="45" d="100"/>
        </p:scale>
        <p:origin x="-11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323676-E66F-4B67-B172-16EF89492EA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FA2DB59-8349-4EF7-A80A-2233E1C3191A}">
      <dgm:prSet phldrT="[Text]"/>
      <dgm:spPr/>
      <dgm:t>
        <a:bodyPr/>
        <a:lstStyle/>
        <a:p>
          <a:r>
            <a:rPr lang="en-US" dirty="0" smtClean="0"/>
            <a:t>Model Data</a:t>
          </a:r>
          <a:endParaRPr lang="en-US" dirty="0"/>
        </a:p>
      </dgm:t>
    </dgm:pt>
    <dgm:pt modelId="{D2EB5F51-7D1C-422E-94EC-22C02081884D}" type="parTrans" cxnId="{CEE79368-25CB-4ED0-A881-6F3C8C5626D4}">
      <dgm:prSet/>
      <dgm:spPr/>
      <dgm:t>
        <a:bodyPr/>
        <a:lstStyle/>
        <a:p>
          <a:endParaRPr lang="en-US"/>
        </a:p>
      </dgm:t>
    </dgm:pt>
    <dgm:pt modelId="{12F7DE50-C6BD-4171-B88E-B7A7009ACCC8}" type="sibTrans" cxnId="{CEE79368-25CB-4ED0-A881-6F3C8C5626D4}">
      <dgm:prSet/>
      <dgm:spPr/>
      <dgm:t>
        <a:bodyPr/>
        <a:lstStyle/>
        <a:p>
          <a:endParaRPr lang="en-US"/>
        </a:p>
      </dgm:t>
    </dgm:pt>
    <dgm:pt modelId="{85BEBA21-4344-43E1-B3A0-93B3AB75E46F}">
      <dgm:prSet phldrT="[Text]"/>
      <dgm:spPr/>
      <dgm:t>
        <a:bodyPr/>
        <a:lstStyle/>
        <a:p>
          <a:r>
            <a:rPr lang="en-US" dirty="0" smtClean="0"/>
            <a:t>Object Based Data Model</a:t>
          </a:r>
          <a:endParaRPr lang="en-US" dirty="0"/>
        </a:p>
      </dgm:t>
    </dgm:pt>
    <dgm:pt modelId="{E5E58C34-75FA-493F-AE7F-34F18AD55411}" type="parTrans" cxnId="{9D1F1AF4-EE7F-498D-9EC8-2FDD1803E6DA}">
      <dgm:prSet/>
      <dgm:spPr/>
      <dgm:t>
        <a:bodyPr/>
        <a:lstStyle/>
        <a:p>
          <a:endParaRPr lang="en-US"/>
        </a:p>
      </dgm:t>
    </dgm:pt>
    <dgm:pt modelId="{B260BC4F-B2B6-4DBC-AD7B-85BBD487A412}" type="sibTrans" cxnId="{9D1F1AF4-EE7F-498D-9EC8-2FDD1803E6DA}">
      <dgm:prSet/>
      <dgm:spPr/>
      <dgm:t>
        <a:bodyPr/>
        <a:lstStyle/>
        <a:p>
          <a:endParaRPr lang="en-US"/>
        </a:p>
      </dgm:t>
    </dgm:pt>
    <dgm:pt modelId="{9E55694C-22A6-4E19-AE57-5E00D472605A}">
      <dgm:prSet phldrT="[Text]"/>
      <dgm:spPr/>
      <dgm:t>
        <a:bodyPr/>
        <a:lstStyle/>
        <a:p>
          <a:r>
            <a:rPr lang="en-US" dirty="0" smtClean="0"/>
            <a:t>Entity Relational Model </a:t>
          </a:r>
          <a:endParaRPr lang="en-US" dirty="0"/>
        </a:p>
      </dgm:t>
    </dgm:pt>
    <dgm:pt modelId="{BE3B6E56-FC58-4545-92D7-90AA959B4AE1}" type="parTrans" cxnId="{4BE9CF96-CE82-4B36-8374-9F63F5B7304E}">
      <dgm:prSet/>
      <dgm:spPr/>
      <dgm:t>
        <a:bodyPr/>
        <a:lstStyle/>
        <a:p>
          <a:endParaRPr lang="en-US"/>
        </a:p>
      </dgm:t>
    </dgm:pt>
    <dgm:pt modelId="{9C23A66D-B19A-4753-B5CD-4AF302AC13CE}" type="sibTrans" cxnId="{4BE9CF96-CE82-4B36-8374-9F63F5B7304E}">
      <dgm:prSet/>
      <dgm:spPr/>
      <dgm:t>
        <a:bodyPr/>
        <a:lstStyle/>
        <a:p>
          <a:endParaRPr lang="en-US"/>
        </a:p>
      </dgm:t>
    </dgm:pt>
    <dgm:pt modelId="{CE20CBD5-890A-4290-8AA6-06661047A502}">
      <dgm:prSet phldrT="[Text]"/>
      <dgm:spPr/>
      <dgm:t>
        <a:bodyPr/>
        <a:lstStyle/>
        <a:p>
          <a:r>
            <a:rPr lang="en-US" dirty="0" smtClean="0"/>
            <a:t>Binary Model</a:t>
          </a:r>
          <a:endParaRPr lang="en-US" dirty="0"/>
        </a:p>
      </dgm:t>
    </dgm:pt>
    <dgm:pt modelId="{D22934E3-1026-4C71-8723-CA9FC7B4AA74}" type="parTrans" cxnId="{3C231B32-0DB8-41AB-AA7A-5E8624E9AD4E}">
      <dgm:prSet/>
      <dgm:spPr/>
      <dgm:t>
        <a:bodyPr/>
        <a:lstStyle/>
        <a:p>
          <a:endParaRPr lang="en-US"/>
        </a:p>
      </dgm:t>
    </dgm:pt>
    <dgm:pt modelId="{DB1FD296-216F-483B-BD78-513AD5B7D9FB}" type="sibTrans" cxnId="{3C231B32-0DB8-41AB-AA7A-5E8624E9AD4E}">
      <dgm:prSet/>
      <dgm:spPr/>
      <dgm:t>
        <a:bodyPr/>
        <a:lstStyle/>
        <a:p>
          <a:endParaRPr lang="en-US"/>
        </a:p>
      </dgm:t>
    </dgm:pt>
    <dgm:pt modelId="{176654B9-19A8-400E-80D2-CBD0AA9E1070}">
      <dgm:prSet phldrT="[Text]"/>
      <dgm:spPr/>
      <dgm:t>
        <a:bodyPr/>
        <a:lstStyle/>
        <a:p>
          <a:r>
            <a:rPr lang="en-US" dirty="0" smtClean="0"/>
            <a:t>Record Based Data Model</a:t>
          </a:r>
          <a:endParaRPr lang="en-US" dirty="0"/>
        </a:p>
      </dgm:t>
    </dgm:pt>
    <dgm:pt modelId="{9F2853D3-CD47-43A0-8CC6-0F80B8A29312}" type="parTrans" cxnId="{59999E23-56CB-471A-995A-48F8E6759324}">
      <dgm:prSet/>
      <dgm:spPr/>
      <dgm:t>
        <a:bodyPr/>
        <a:lstStyle/>
        <a:p>
          <a:endParaRPr lang="en-US"/>
        </a:p>
      </dgm:t>
    </dgm:pt>
    <dgm:pt modelId="{0CE74C5E-5820-4A57-AD96-98E3CD595AAA}" type="sibTrans" cxnId="{59999E23-56CB-471A-995A-48F8E6759324}">
      <dgm:prSet/>
      <dgm:spPr/>
      <dgm:t>
        <a:bodyPr/>
        <a:lstStyle/>
        <a:p>
          <a:endParaRPr lang="en-US"/>
        </a:p>
      </dgm:t>
    </dgm:pt>
    <dgm:pt modelId="{A4C31DAA-AB90-4E7D-962E-65E5286CE70E}">
      <dgm:prSet phldrT="[Text]"/>
      <dgm:spPr/>
      <dgm:t>
        <a:bodyPr/>
        <a:lstStyle/>
        <a:p>
          <a:r>
            <a:rPr lang="en-US" dirty="0" err="1" smtClean="0"/>
            <a:t>Hierarchycal</a:t>
          </a:r>
          <a:r>
            <a:rPr lang="en-US" dirty="0" smtClean="0"/>
            <a:t> </a:t>
          </a:r>
          <a:r>
            <a:rPr lang="en-US" dirty="0" err="1" smtClean="0"/>
            <a:t>MOdel</a:t>
          </a:r>
          <a:endParaRPr lang="en-US" dirty="0"/>
        </a:p>
      </dgm:t>
    </dgm:pt>
    <dgm:pt modelId="{0D16535C-EA55-4131-988C-5FDF84CDF180}" type="parTrans" cxnId="{19F3B513-B401-497C-936C-5765AE014715}">
      <dgm:prSet/>
      <dgm:spPr/>
      <dgm:t>
        <a:bodyPr/>
        <a:lstStyle/>
        <a:p>
          <a:endParaRPr lang="en-US"/>
        </a:p>
      </dgm:t>
    </dgm:pt>
    <dgm:pt modelId="{281A5E2A-FBAC-4F0D-80F0-4B9A7498B645}" type="sibTrans" cxnId="{19F3B513-B401-497C-936C-5765AE014715}">
      <dgm:prSet/>
      <dgm:spPr/>
      <dgm:t>
        <a:bodyPr/>
        <a:lstStyle/>
        <a:p>
          <a:endParaRPr lang="en-US"/>
        </a:p>
      </dgm:t>
    </dgm:pt>
    <dgm:pt modelId="{3C16E505-DC0B-4065-B97E-65631190D922}">
      <dgm:prSet/>
      <dgm:spPr/>
      <dgm:t>
        <a:bodyPr/>
        <a:lstStyle/>
        <a:p>
          <a:r>
            <a:rPr lang="en-US" dirty="0" smtClean="0"/>
            <a:t>Physic Based Data Model</a:t>
          </a:r>
          <a:endParaRPr lang="en-US" dirty="0"/>
        </a:p>
      </dgm:t>
    </dgm:pt>
    <dgm:pt modelId="{2DEAEEC8-BCAD-4D41-98AE-FE2D4CB4C70C}" type="parTrans" cxnId="{AD684528-BA0F-48F6-A478-10DD8A3D94D9}">
      <dgm:prSet/>
      <dgm:spPr/>
      <dgm:t>
        <a:bodyPr/>
        <a:lstStyle/>
        <a:p>
          <a:endParaRPr lang="en-US"/>
        </a:p>
      </dgm:t>
    </dgm:pt>
    <dgm:pt modelId="{85307D26-0911-4C85-8F7D-88BC15318309}" type="sibTrans" cxnId="{AD684528-BA0F-48F6-A478-10DD8A3D94D9}">
      <dgm:prSet/>
      <dgm:spPr/>
      <dgm:t>
        <a:bodyPr/>
        <a:lstStyle/>
        <a:p>
          <a:endParaRPr lang="en-US"/>
        </a:p>
      </dgm:t>
    </dgm:pt>
    <dgm:pt modelId="{CF9F9753-6134-4AF4-BC92-03CA5B1BE11B}">
      <dgm:prSet/>
      <dgm:spPr/>
      <dgm:t>
        <a:bodyPr/>
        <a:lstStyle/>
        <a:p>
          <a:r>
            <a:rPr lang="en-US" dirty="0" smtClean="0"/>
            <a:t>Semantic Mode</a:t>
          </a:r>
          <a:endParaRPr lang="en-US" dirty="0"/>
        </a:p>
      </dgm:t>
    </dgm:pt>
    <dgm:pt modelId="{B33317D5-2CA7-490C-A7BD-1E9BF5E72C84}" type="parTrans" cxnId="{1B37394F-C1DE-47AA-8AB5-BCCA29B0955C}">
      <dgm:prSet/>
      <dgm:spPr/>
      <dgm:t>
        <a:bodyPr/>
        <a:lstStyle/>
        <a:p>
          <a:endParaRPr lang="en-US"/>
        </a:p>
      </dgm:t>
    </dgm:pt>
    <dgm:pt modelId="{A1CFE6E0-60E5-4448-95BD-125644E4C68C}" type="sibTrans" cxnId="{1B37394F-C1DE-47AA-8AB5-BCCA29B0955C}">
      <dgm:prSet/>
      <dgm:spPr/>
      <dgm:t>
        <a:bodyPr/>
        <a:lstStyle/>
        <a:p>
          <a:endParaRPr lang="en-US"/>
        </a:p>
      </dgm:t>
    </dgm:pt>
    <dgm:pt modelId="{93CDEDAF-0BB7-4243-8450-E572389B27F5}">
      <dgm:prSet/>
      <dgm:spPr/>
      <dgm:t>
        <a:bodyPr/>
        <a:lstStyle/>
        <a:p>
          <a:r>
            <a:rPr lang="en-US" dirty="0" smtClean="0"/>
            <a:t>Network Model</a:t>
          </a:r>
          <a:endParaRPr lang="en-US" dirty="0"/>
        </a:p>
      </dgm:t>
    </dgm:pt>
    <dgm:pt modelId="{53681265-37A6-4A22-BE9C-324ECAC305E1}" type="parTrans" cxnId="{8B5830A1-7E96-405B-8A93-918A5FB0E48D}">
      <dgm:prSet/>
      <dgm:spPr/>
      <dgm:t>
        <a:bodyPr/>
        <a:lstStyle/>
        <a:p>
          <a:endParaRPr lang="en-US"/>
        </a:p>
      </dgm:t>
    </dgm:pt>
    <dgm:pt modelId="{4352BF4D-B05B-4A65-BC0D-66252C64FB74}" type="sibTrans" cxnId="{8B5830A1-7E96-405B-8A93-918A5FB0E48D}">
      <dgm:prSet/>
      <dgm:spPr/>
      <dgm:t>
        <a:bodyPr/>
        <a:lstStyle/>
        <a:p>
          <a:endParaRPr lang="en-US"/>
        </a:p>
      </dgm:t>
    </dgm:pt>
    <dgm:pt modelId="{A8EDE257-2DFE-4FFA-BEA5-A8FFB0C5F4AB}">
      <dgm:prSet/>
      <dgm:spPr/>
      <dgm:t>
        <a:bodyPr/>
        <a:lstStyle/>
        <a:p>
          <a:r>
            <a:rPr lang="en-US" dirty="0" smtClean="0"/>
            <a:t>Relational Model</a:t>
          </a:r>
          <a:endParaRPr lang="en-US" dirty="0"/>
        </a:p>
      </dgm:t>
    </dgm:pt>
    <dgm:pt modelId="{44A6456D-B368-4850-899F-DD786E2FF4DF}" type="parTrans" cxnId="{E3036986-4F3A-4819-8388-AECDF27CCE9D}">
      <dgm:prSet/>
      <dgm:spPr/>
      <dgm:t>
        <a:bodyPr/>
        <a:lstStyle/>
        <a:p>
          <a:endParaRPr lang="en-US"/>
        </a:p>
      </dgm:t>
    </dgm:pt>
    <dgm:pt modelId="{6FB6348E-6AE1-4BF9-9D13-841578A037F3}" type="sibTrans" cxnId="{E3036986-4F3A-4819-8388-AECDF27CCE9D}">
      <dgm:prSet/>
      <dgm:spPr/>
      <dgm:t>
        <a:bodyPr/>
        <a:lstStyle/>
        <a:p>
          <a:endParaRPr lang="en-US"/>
        </a:p>
      </dgm:t>
    </dgm:pt>
    <dgm:pt modelId="{3C4F5E88-71BB-4A29-A399-ACB3D9584040}">
      <dgm:prSet/>
      <dgm:spPr/>
      <dgm:t>
        <a:bodyPr/>
        <a:lstStyle/>
        <a:p>
          <a:r>
            <a:rPr lang="en-US" dirty="0" smtClean="0"/>
            <a:t>Unifying Model</a:t>
          </a:r>
          <a:endParaRPr lang="en-US" dirty="0"/>
        </a:p>
      </dgm:t>
    </dgm:pt>
    <dgm:pt modelId="{1B939C0F-A988-4950-9E6D-7A7789DBACFD}" type="parTrans" cxnId="{9E958676-7C9A-4DFB-8E71-B5688B14FD67}">
      <dgm:prSet/>
      <dgm:spPr/>
      <dgm:t>
        <a:bodyPr/>
        <a:lstStyle/>
        <a:p>
          <a:endParaRPr lang="en-US"/>
        </a:p>
      </dgm:t>
    </dgm:pt>
    <dgm:pt modelId="{BF0225E7-12E9-476E-A13E-3D83103B47C4}" type="sibTrans" cxnId="{9E958676-7C9A-4DFB-8E71-B5688B14FD67}">
      <dgm:prSet/>
      <dgm:spPr/>
      <dgm:t>
        <a:bodyPr/>
        <a:lstStyle/>
        <a:p>
          <a:endParaRPr lang="en-US"/>
        </a:p>
      </dgm:t>
    </dgm:pt>
    <dgm:pt modelId="{52FE835C-3947-492A-BDEE-23EDFC6DB754}">
      <dgm:prSet/>
      <dgm:spPr/>
      <dgm:t>
        <a:bodyPr/>
        <a:lstStyle/>
        <a:p>
          <a:r>
            <a:rPr lang="en-US" dirty="0" err="1" smtClean="0"/>
            <a:t>Frome</a:t>
          </a:r>
          <a:r>
            <a:rPr lang="en-US" dirty="0" smtClean="0"/>
            <a:t> Memory</a:t>
          </a:r>
          <a:endParaRPr lang="en-US" dirty="0"/>
        </a:p>
      </dgm:t>
    </dgm:pt>
    <dgm:pt modelId="{89E78311-0CCF-4E49-8169-97ED7D8FE9F0}" type="parTrans" cxnId="{44E95C35-4357-4B4A-9069-A868C25AEA62}">
      <dgm:prSet/>
      <dgm:spPr/>
      <dgm:t>
        <a:bodyPr/>
        <a:lstStyle/>
        <a:p>
          <a:endParaRPr lang="en-US"/>
        </a:p>
      </dgm:t>
    </dgm:pt>
    <dgm:pt modelId="{67E1678B-A264-47C7-A969-B9A1F04F150E}" type="sibTrans" cxnId="{44E95C35-4357-4B4A-9069-A868C25AEA62}">
      <dgm:prSet/>
      <dgm:spPr/>
      <dgm:t>
        <a:bodyPr/>
        <a:lstStyle/>
        <a:p>
          <a:endParaRPr lang="en-US"/>
        </a:p>
      </dgm:t>
    </dgm:pt>
    <dgm:pt modelId="{A03F801E-DF9B-4CBB-9C7F-766B98C758F9}" type="pres">
      <dgm:prSet presAssocID="{5A323676-E66F-4B67-B172-16EF89492EA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97AC09F-C70F-4605-B4CD-732A5315150D}" type="pres">
      <dgm:prSet presAssocID="{2FA2DB59-8349-4EF7-A80A-2233E1C3191A}" presName="hierRoot1" presStyleCnt="0"/>
      <dgm:spPr/>
    </dgm:pt>
    <dgm:pt modelId="{15C15EA6-DAD9-4C52-AB69-76A348AA7E94}" type="pres">
      <dgm:prSet presAssocID="{2FA2DB59-8349-4EF7-A80A-2233E1C3191A}" presName="composite" presStyleCnt="0"/>
      <dgm:spPr/>
    </dgm:pt>
    <dgm:pt modelId="{E4855318-5BCF-4422-9CC0-0E5DA723CC83}" type="pres">
      <dgm:prSet presAssocID="{2FA2DB59-8349-4EF7-A80A-2233E1C3191A}" presName="background" presStyleLbl="node0" presStyleIdx="0" presStyleCnt="1"/>
      <dgm:spPr/>
    </dgm:pt>
    <dgm:pt modelId="{6DE29D5D-AC11-4CD4-91B2-C82904C1CCC0}" type="pres">
      <dgm:prSet presAssocID="{2FA2DB59-8349-4EF7-A80A-2233E1C3191A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9EF8FFB-1012-4787-B087-E60C5D7DD65A}" type="pres">
      <dgm:prSet presAssocID="{2FA2DB59-8349-4EF7-A80A-2233E1C3191A}" presName="hierChild2" presStyleCnt="0"/>
      <dgm:spPr/>
    </dgm:pt>
    <dgm:pt modelId="{3A9E0DA9-9390-4F7D-B2EC-237B14525EB5}" type="pres">
      <dgm:prSet presAssocID="{E5E58C34-75FA-493F-AE7F-34F18AD55411}" presName="Name10" presStyleLbl="parChTrans1D2" presStyleIdx="0" presStyleCnt="3"/>
      <dgm:spPr/>
      <dgm:t>
        <a:bodyPr/>
        <a:lstStyle/>
        <a:p>
          <a:endParaRPr lang="en-US"/>
        </a:p>
      </dgm:t>
    </dgm:pt>
    <dgm:pt modelId="{6717D79A-26C9-4ECE-B6E6-E41D7A7BFBC9}" type="pres">
      <dgm:prSet presAssocID="{85BEBA21-4344-43E1-B3A0-93B3AB75E46F}" presName="hierRoot2" presStyleCnt="0"/>
      <dgm:spPr/>
    </dgm:pt>
    <dgm:pt modelId="{37E2C093-A694-4BEE-BDB6-DF159EB7C25C}" type="pres">
      <dgm:prSet presAssocID="{85BEBA21-4344-43E1-B3A0-93B3AB75E46F}" presName="composite2" presStyleCnt="0"/>
      <dgm:spPr/>
    </dgm:pt>
    <dgm:pt modelId="{127256BB-4677-4F64-BD93-26D7A37FBDE6}" type="pres">
      <dgm:prSet presAssocID="{85BEBA21-4344-43E1-B3A0-93B3AB75E46F}" presName="background2" presStyleLbl="node2" presStyleIdx="0" presStyleCnt="3"/>
      <dgm:spPr/>
    </dgm:pt>
    <dgm:pt modelId="{052289B8-1A59-463F-B7C9-4FA94C3F7BE4}" type="pres">
      <dgm:prSet presAssocID="{85BEBA21-4344-43E1-B3A0-93B3AB75E46F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24DDAD7-A177-447E-A6C5-1A078021DF9E}" type="pres">
      <dgm:prSet presAssocID="{85BEBA21-4344-43E1-B3A0-93B3AB75E46F}" presName="hierChild3" presStyleCnt="0"/>
      <dgm:spPr/>
    </dgm:pt>
    <dgm:pt modelId="{095EE36A-D69F-4B25-88D8-5A5762821323}" type="pres">
      <dgm:prSet presAssocID="{BE3B6E56-FC58-4545-92D7-90AA959B4AE1}" presName="Name17" presStyleLbl="parChTrans1D3" presStyleIdx="0" presStyleCnt="8"/>
      <dgm:spPr/>
      <dgm:t>
        <a:bodyPr/>
        <a:lstStyle/>
        <a:p>
          <a:endParaRPr lang="en-US"/>
        </a:p>
      </dgm:t>
    </dgm:pt>
    <dgm:pt modelId="{56EE923D-ED67-44EC-A089-B775EF3169EA}" type="pres">
      <dgm:prSet presAssocID="{9E55694C-22A6-4E19-AE57-5E00D472605A}" presName="hierRoot3" presStyleCnt="0"/>
      <dgm:spPr/>
    </dgm:pt>
    <dgm:pt modelId="{0379D4CE-AD11-4BFC-B62B-337FE7FEC748}" type="pres">
      <dgm:prSet presAssocID="{9E55694C-22A6-4E19-AE57-5E00D472605A}" presName="composite3" presStyleCnt="0"/>
      <dgm:spPr/>
    </dgm:pt>
    <dgm:pt modelId="{434A22A4-5D29-4E82-B8C5-AA23B551B78E}" type="pres">
      <dgm:prSet presAssocID="{9E55694C-22A6-4E19-AE57-5E00D472605A}" presName="background3" presStyleLbl="node3" presStyleIdx="0" presStyleCnt="8"/>
      <dgm:spPr/>
    </dgm:pt>
    <dgm:pt modelId="{A0A3381A-0DD7-4D2C-A3B7-B32E8188ECD6}" type="pres">
      <dgm:prSet presAssocID="{9E55694C-22A6-4E19-AE57-5E00D472605A}" presName="text3" presStyleLbl="fgAcc3" presStyleIdx="0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5252A27-DB4C-4CBF-B6A1-C24246319F8A}" type="pres">
      <dgm:prSet presAssocID="{9E55694C-22A6-4E19-AE57-5E00D472605A}" presName="hierChild4" presStyleCnt="0"/>
      <dgm:spPr/>
    </dgm:pt>
    <dgm:pt modelId="{7C5C6C22-16BF-4BB0-A9ED-F13C3BFEDF65}" type="pres">
      <dgm:prSet presAssocID="{B33317D5-2CA7-490C-A7BD-1E9BF5E72C84}" presName="Name17" presStyleLbl="parChTrans1D3" presStyleIdx="1" presStyleCnt="8"/>
      <dgm:spPr/>
      <dgm:t>
        <a:bodyPr/>
        <a:lstStyle/>
        <a:p>
          <a:endParaRPr lang="en-US"/>
        </a:p>
      </dgm:t>
    </dgm:pt>
    <dgm:pt modelId="{59F57B3E-302A-4E15-B4B2-95C8472DEB9A}" type="pres">
      <dgm:prSet presAssocID="{CF9F9753-6134-4AF4-BC92-03CA5B1BE11B}" presName="hierRoot3" presStyleCnt="0"/>
      <dgm:spPr/>
    </dgm:pt>
    <dgm:pt modelId="{17328C9E-BB66-4490-906A-CCD1CA8C2990}" type="pres">
      <dgm:prSet presAssocID="{CF9F9753-6134-4AF4-BC92-03CA5B1BE11B}" presName="composite3" presStyleCnt="0"/>
      <dgm:spPr/>
    </dgm:pt>
    <dgm:pt modelId="{1CBED50D-F37F-48DB-B9C3-2E08CBB77D76}" type="pres">
      <dgm:prSet presAssocID="{CF9F9753-6134-4AF4-BC92-03CA5B1BE11B}" presName="background3" presStyleLbl="node3" presStyleIdx="1" presStyleCnt="8"/>
      <dgm:spPr/>
    </dgm:pt>
    <dgm:pt modelId="{14BD9EBC-B24D-4E97-8998-3AE17ECE808F}" type="pres">
      <dgm:prSet presAssocID="{CF9F9753-6134-4AF4-BC92-03CA5B1BE11B}" presName="text3" presStyleLbl="fgAcc3" presStyleIdx="1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416412F-3BDA-4D21-802B-0839299D8CF4}" type="pres">
      <dgm:prSet presAssocID="{CF9F9753-6134-4AF4-BC92-03CA5B1BE11B}" presName="hierChild4" presStyleCnt="0"/>
      <dgm:spPr/>
    </dgm:pt>
    <dgm:pt modelId="{4126E814-74FD-4C9A-87E6-32C066CC5F50}" type="pres">
      <dgm:prSet presAssocID="{D22934E3-1026-4C71-8723-CA9FC7B4AA74}" presName="Name17" presStyleLbl="parChTrans1D3" presStyleIdx="2" presStyleCnt="8"/>
      <dgm:spPr/>
      <dgm:t>
        <a:bodyPr/>
        <a:lstStyle/>
        <a:p>
          <a:endParaRPr lang="en-US"/>
        </a:p>
      </dgm:t>
    </dgm:pt>
    <dgm:pt modelId="{476DB6ED-8E5F-4C1B-9758-629EA83BCD0F}" type="pres">
      <dgm:prSet presAssocID="{CE20CBD5-890A-4290-8AA6-06661047A502}" presName="hierRoot3" presStyleCnt="0"/>
      <dgm:spPr/>
    </dgm:pt>
    <dgm:pt modelId="{176801E4-767E-4DED-B1F9-7CEE9848B330}" type="pres">
      <dgm:prSet presAssocID="{CE20CBD5-890A-4290-8AA6-06661047A502}" presName="composite3" presStyleCnt="0"/>
      <dgm:spPr/>
    </dgm:pt>
    <dgm:pt modelId="{37DBFE4B-17DB-463B-8489-AB4756E163C3}" type="pres">
      <dgm:prSet presAssocID="{CE20CBD5-890A-4290-8AA6-06661047A502}" presName="background3" presStyleLbl="node3" presStyleIdx="2" presStyleCnt="8"/>
      <dgm:spPr/>
    </dgm:pt>
    <dgm:pt modelId="{205C419A-EB39-47B6-8A5B-8795F9AA96FE}" type="pres">
      <dgm:prSet presAssocID="{CE20CBD5-890A-4290-8AA6-06661047A502}" presName="text3" presStyleLbl="fgAcc3" presStyleIdx="2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F0C04E7-34DF-4779-87F5-40C420FFC325}" type="pres">
      <dgm:prSet presAssocID="{CE20CBD5-890A-4290-8AA6-06661047A502}" presName="hierChild4" presStyleCnt="0"/>
      <dgm:spPr/>
    </dgm:pt>
    <dgm:pt modelId="{A584D383-7DAE-4ABC-8738-62D79CFDE641}" type="pres">
      <dgm:prSet presAssocID="{9F2853D3-CD47-43A0-8CC6-0F80B8A29312}" presName="Name10" presStyleLbl="parChTrans1D2" presStyleIdx="1" presStyleCnt="3"/>
      <dgm:spPr/>
      <dgm:t>
        <a:bodyPr/>
        <a:lstStyle/>
        <a:p>
          <a:endParaRPr lang="en-US"/>
        </a:p>
      </dgm:t>
    </dgm:pt>
    <dgm:pt modelId="{0663F598-1169-426B-8227-04DCA33C0A73}" type="pres">
      <dgm:prSet presAssocID="{176654B9-19A8-400E-80D2-CBD0AA9E1070}" presName="hierRoot2" presStyleCnt="0"/>
      <dgm:spPr/>
    </dgm:pt>
    <dgm:pt modelId="{FF433E57-53A2-4781-96CB-AA01B6C6A42D}" type="pres">
      <dgm:prSet presAssocID="{176654B9-19A8-400E-80D2-CBD0AA9E1070}" presName="composite2" presStyleCnt="0"/>
      <dgm:spPr/>
    </dgm:pt>
    <dgm:pt modelId="{8E89B31D-F96E-44E1-AF59-F203B0E99449}" type="pres">
      <dgm:prSet presAssocID="{176654B9-19A8-400E-80D2-CBD0AA9E1070}" presName="background2" presStyleLbl="node2" presStyleIdx="1" presStyleCnt="3"/>
      <dgm:spPr/>
    </dgm:pt>
    <dgm:pt modelId="{0A863259-8FF8-4D34-96E1-390CDC8D7DA6}" type="pres">
      <dgm:prSet presAssocID="{176654B9-19A8-400E-80D2-CBD0AA9E1070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6B24DC-CC74-4B68-AABB-BABC7AC7860C}" type="pres">
      <dgm:prSet presAssocID="{176654B9-19A8-400E-80D2-CBD0AA9E1070}" presName="hierChild3" presStyleCnt="0"/>
      <dgm:spPr/>
    </dgm:pt>
    <dgm:pt modelId="{1C05A67D-EA17-4A16-A542-DFAADB237B4B}" type="pres">
      <dgm:prSet presAssocID="{0D16535C-EA55-4131-988C-5FDF84CDF180}" presName="Name17" presStyleLbl="parChTrans1D3" presStyleIdx="3" presStyleCnt="8"/>
      <dgm:spPr/>
      <dgm:t>
        <a:bodyPr/>
        <a:lstStyle/>
        <a:p>
          <a:endParaRPr lang="en-US"/>
        </a:p>
      </dgm:t>
    </dgm:pt>
    <dgm:pt modelId="{781D882E-9303-4F47-9D18-6B7BDDE9A15A}" type="pres">
      <dgm:prSet presAssocID="{A4C31DAA-AB90-4E7D-962E-65E5286CE70E}" presName="hierRoot3" presStyleCnt="0"/>
      <dgm:spPr/>
    </dgm:pt>
    <dgm:pt modelId="{5055EBCC-CC37-4159-B003-CEE9906EBDED}" type="pres">
      <dgm:prSet presAssocID="{A4C31DAA-AB90-4E7D-962E-65E5286CE70E}" presName="composite3" presStyleCnt="0"/>
      <dgm:spPr/>
    </dgm:pt>
    <dgm:pt modelId="{0E82541D-D4DA-4EAD-A707-2C8868CB28EF}" type="pres">
      <dgm:prSet presAssocID="{A4C31DAA-AB90-4E7D-962E-65E5286CE70E}" presName="background3" presStyleLbl="node3" presStyleIdx="3" presStyleCnt="8"/>
      <dgm:spPr/>
    </dgm:pt>
    <dgm:pt modelId="{5E62A503-289E-47B7-80CD-38B6DAAF88D6}" type="pres">
      <dgm:prSet presAssocID="{A4C31DAA-AB90-4E7D-962E-65E5286CE70E}" presName="text3" presStyleLbl="fgAcc3" presStyleIdx="3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A57E30D-6257-4969-87A6-DD592821C82D}" type="pres">
      <dgm:prSet presAssocID="{A4C31DAA-AB90-4E7D-962E-65E5286CE70E}" presName="hierChild4" presStyleCnt="0"/>
      <dgm:spPr/>
    </dgm:pt>
    <dgm:pt modelId="{9678A03E-C4CC-40FB-9BB6-6B6EAAEA3866}" type="pres">
      <dgm:prSet presAssocID="{53681265-37A6-4A22-BE9C-324ECAC305E1}" presName="Name17" presStyleLbl="parChTrans1D3" presStyleIdx="4" presStyleCnt="8"/>
      <dgm:spPr/>
      <dgm:t>
        <a:bodyPr/>
        <a:lstStyle/>
        <a:p>
          <a:endParaRPr lang="en-US"/>
        </a:p>
      </dgm:t>
    </dgm:pt>
    <dgm:pt modelId="{E6661A38-9AEB-405D-A72D-E8CEEDC8AA12}" type="pres">
      <dgm:prSet presAssocID="{93CDEDAF-0BB7-4243-8450-E572389B27F5}" presName="hierRoot3" presStyleCnt="0"/>
      <dgm:spPr/>
    </dgm:pt>
    <dgm:pt modelId="{4ED2D0A2-687D-4115-B64D-82EDA8269EA8}" type="pres">
      <dgm:prSet presAssocID="{93CDEDAF-0BB7-4243-8450-E572389B27F5}" presName="composite3" presStyleCnt="0"/>
      <dgm:spPr/>
    </dgm:pt>
    <dgm:pt modelId="{715D3A9F-4219-4EA8-8F6E-3F988E9597A2}" type="pres">
      <dgm:prSet presAssocID="{93CDEDAF-0BB7-4243-8450-E572389B27F5}" presName="background3" presStyleLbl="node3" presStyleIdx="4" presStyleCnt="8"/>
      <dgm:spPr/>
    </dgm:pt>
    <dgm:pt modelId="{2F1843ED-AF21-45DA-B8C6-C7498C4BCF3B}" type="pres">
      <dgm:prSet presAssocID="{93CDEDAF-0BB7-4243-8450-E572389B27F5}" presName="text3" presStyleLbl="fgAcc3" presStyleIdx="4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2E86404-535F-44AD-9D8F-F471A940331B}" type="pres">
      <dgm:prSet presAssocID="{93CDEDAF-0BB7-4243-8450-E572389B27F5}" presName="hierChild4" presStyleCnt="0"/>
      <dgm:spPr/>
    </dgm:pt>
    <dgm:pt modelId="{C13D12E2-6232-490A-A014-B56302901474}" type="pres">
      <dgm:prSet presAssocID="{44A6456D-B368-4850-899F-DD786E2FF4DF}" presName="Name17" presStyleLbl="parChTrans1D3" presStyleIdx="5" presStyleCnt="8"/>
      <dgm:spPr/>
      <dgm:t>
        <a:bodyPr/>
        <a:lstStyle/>
        <a:p>
          <a:endParaRPr lang="en-US"/>
        </a:p>
      </dgm:t>
    </dgm:pt>
    <dgm:pt modelId="{DD7D470A-8D9E-4886-BA3D-266F2636CCE5}" type="pres">
      <dgm:prSet presAssocID="{A8EDE257-2DFE-4FFA-BEA5-A8FFB0C5F4AB}" presName="hierRoot3" presStyleCnt="0"/>
      <dgm:spPr/>
    </dgm:pt>
    <dgm:pt modelId="{933D766C-E1D1-487D-87DE-31C3E669A2C1}" type="pres">
      <dgm:prSet presAssocID="{A8EDE257-2DFE-4FFA-BEA5-A8FFB0C5F4AB}" presName="composite3" presStyleCnt="0"/>
      <dgm:spPr/>
    </dgm:pt>
    <dgm:pt modelId="{2A4F4C47-AC77-41BF-86EE-12A2411F7D0C}" type="pres">
      <dgm:prSet presAssocID="{A8EDE257-2DFE-4FFA-BEA5-A8FFB0C5F4AB}" presName="background3" presStyleLbl="node3" presStyleIdx="5" presStyleCnt="8"/>
      <dgm:spPr/>
    </dgm:pt>
    <dgm:pt modelId="{CD370FAD-5D66-41D7-A508-01134A758E75}" type="pres">
      <dgm:prSet presAssocID="{A8EDE257-2DFE-4FFA-BEA5-A8FFB0C5F4AB}" presName="text3" presStyleLbl="fgAcc3" presStyleIdx="5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E7F6C8-F862-4C3A-AAC8-D9CBD2229805}" type="pres">
      <dgm:prSet presAssocID="{A8EDE257-2DFE-4FFA-BEA5-A8FFB0C5F4AB}" presName="hierChild4" presStyleCnt="0"/>
      <dgm:spPr/>
    </dgm:pt>
    <dgm:pt modelId="{D1A51BD9-1101-4297-BEDA-F6FC3E2A8D8E}" type="pres">
      <dgm:prSet presAssocID="{2DEAEEC8-BCAD-4D41-98AE-FE2D4CB4C70C}" presName="Name10" presStyleLbl="parChTrans1D2" presStyleIdx="2" presStyleCnt="3"/>
      <dgm:spPr/>
      <dgm:t>
        <a:bodyPr/>
        <a:lstStyle/>
        <a:p>
          <a:endParaRPr lang="en-US"/>
        </a:p>
      </dgm:t>
    </dgm:pt>
    <dgm:pt modelId="{9A594CE3-A003-4920-B655-39AAEE0380F6}" type="pres">
      <dgm:prSet presAssocID="{3C16E505-DC0B-4065-B97E-65631190D922}" presName="hierRoot2" presStyleCnt="0"/>
      <dgm:spPr/>
    </dgm:pt>
    <dgm:pt modelId="{A9902C3E-8779-40FF-ADE7-44AE127A0895}" type="pres">
      <dgm:prSet presAssocID="{3C16E505-DC0B-4065-B97E-65631190D922}" presName="composite2" presStyleCnt="0"/>
      <dgm:spPr/>
    </dgm:pt>
    <dgm:pt modelId="{861AB653-B2AA-4BF4-8CB9-71BB111372BA}" type="pres">
      <dgm:prSet presAssocID="{3C16E505-DC0B-4065-B97E-65631190D922}" presName="background2" presStyleLbl="node2" presStyleIdx="2" presStyleCnt="3"/>
      <dgm:spPr/>
    </dgm:pt>
    <dgm:pt modelId="{C51D0A52-BFE1-4A40-99ED-61577C46C4F7}" type="pres">
      <dgm:prSet presAssocID="{3C16E505-DC0B-4065-B97E-65631190D922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EDF9BB-704C-4F03-AFCA-AF9B281BFFC8}" type="pres">
      <dgm:prSet presAssocID="{3C16E505-DC0B-4065-B97E-65631190D922}" presName="hierChild3" presStyleCnt="0"/>
      <dgm:spPr/>
    </dgm:pt>
    <dgm:pt modelId="{F2BC48BF-32B2-4744-B4F4-5229B8A6A3BD}" type="pres">
      <dgm:prSet presAssocID="{1B939C0F-A988-4950-9E6D-7A7789DBACFD}" presName="Name17" presStyleLbl="parChTrans1D3" presStyleIdx="6" presStyleCnt="8"/>
      <dgm:spPr/>
      <dgm:t>
        <a:bodyPr/>
        <a:lstStyle/>
        <a:p>
          <a:endParaRPr lang="en-US"/>
        </a:p>
      </dgm:t>
    </dgm:pt>
    <dgm:pt modelId="{B0B6514B-FD74-449E-A5C9-F9594968610F}" type="pres">
      <dgm:prSet presAssocID="{3C4F5E88-71BB-4A29-A399-ACB3D9584040}" presName="hierRoot3" presStyleCnt="0"/>
      <dgm:spPr/>
    </dgm:pt>
    <dgm:pt modelId="{31D77CD5-5CB1-418D-8CC5-26B142DCD0DF}" type="pres">
      <dgm:prSet presAssocID="{3C4F5E88-71BB-4A29-A399-ACB3D9584040}" presName="composite3" presStyleCnt="0"/>
      <dgm:spPr/>
    </dgm:pt>
    <dgm:pt modelId="{433948BB-D03E-47C9-BDD9-06E25185032C}" type="pres">
      <dgm:prSet presAssocID="{3C4F5E88-71BB-4A29-A399-ACB3D9584040}" presName="background3" presStyleLbl="node3" presStyleIdx="6" presStyleCnt="8"/>
      <dgm:spPr/>
    </dgm:pt>
    <dgm:pt modelId="{890D6881-BB35-490D-ACD5-A67EC7114BA1}" type="pres">
      <dgm:prSet presAssocID="{3C4F5E88-71BB-4A29-A399-ACB3D9584040}" presName="text3" presStyleLbl="fgAcc3" presStyleIdx="6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60DDC17-845F-46D8-8ABD-08B6ACD84E94}" type="pres">
      <dgm:prSet presAssocID="{3C4F5E88-71BB-4A29-A399-ACB3D9584040}" presName="hierChild4" presStyleCnt="0"/>
      <dgm:spPr/>
    </dgm:pt>
    <dgm:pt modelId="{50A3F8B0-15D4-480B-8EB9-626F9DE801B5}" type="pres">
      <dgm:prSet presAssocID="{89E78311-0CCF-4E49-8169-97ED7D8FE9F0}" presName="Name17" presStyleLbl="parChTrans1D3" presStyleIdx="7" presStyleCnt="8"/>
      <dgm:spPr/>
      <dgm:t>
        <a:bodyPr/>
        <a:lstStyle/>
        <a:p>
          <a:endParaRPr lang="en-US"/>
        </a:p>
      </dgm:t>
    </dgm:pt>
    <dgm:pt modelId="{77753CFA-7CCB-412F-901B-E523C6F535EE}" type="pres">
      <dgm:prSet presAssocID="{52FE835C-3947-492A-BDEE-23EDFC6DB754}" presName="hierRoot3" presStyleCnt="0"/>
      <dgm:spPr/>
    </dgm:pt>
    <dgm:pt modelId="{D0347301-9832-4259-88B1-B0302DC36B05}" type="pres">
      <dgm:prSet presAssocID="{52FE835C-3947-492A-BDEE-23EDFC6DB754}" presName="composite3" presStyleCnt="0"/>
      <dgm:spPr/>
    </dgm:pt>
    <dgm:pt modelId="{2A656FCD-700B-41B8-B25F-83E5DC75AB41}" type="pres">
      <dgm:prSet presAssocID="{52FE835C-3947-492A-BDEE-23EDFC6DB754}" presName="background3" presStyleLbl="node3" presStyleIdx="7" presStyleCnt="8"/>
      <dgm:spPr/>
    </dgm:pt>
    <dgm:pt modelId="{91BA68C8-4147-4A6E-AE62-8C202AD13F79}" type="pres">
      <dgm:prSet presAssocID="{52FE835C-3947-492A-BDEE-23EDFC6DB754}" presName="text3" presStyleLbl="fgAcc3" presStyleIdx="7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59F59C0-34FE-4E60-8BC3-68BED40DAF30}" type="pres">
      <dgm:prSet presAssocID="{52FE835C-3947-492A-BDEE-23EDFC6DB754}" presName="hierChild4" presStyleCnt="0"/>
      <dgm:spPr/>
    </dgm:pt>
  </dgm:ptLst>
  <dgm:cxnLst>
    <dgm:cxn modelId="{3C231B32-0DB8-41AB-AA7A-5E8624E9AD4E}" srcId="{85BEBA21-4344-43E1-B3A0-93B3AB75E46F}" destId="{CE20CBD5-890A-4290-8AA6-06661047A502}" srcOrd="2" destOrd="0" parTransId="{D22934E3-1026-4C71-8723-CA9FC7B4AA74}" sibTransId="{DB1FD296-216F-483B-BD78-513AD5B7D9FB}"/>
    <dgm:cxn modelId="{F2107DD3-998B-49AC-B0EE-09C79B516D43}" type="presOf" srcId="{53681265-37A6-4A22-BE9C-324ECAC305E1}" destId="{9678A03E-C4CC-40FB-9BB6-6B6EAAEA3866}" srcOrd="0" destOrd="0" presId="urn:microsoft.com/office/officeart/2005/8/layout/hierarchy1"/>
    <dgm:cxn modelId="{5E361509-4EB5-4582-AA61-DA14FBB46DBD}" type="presOf" srcId="{2FA2DB59-8349-4EF7-A80A-2233E1C3191A}" destId="{6DE29D5D-AC11-4CD4-91B2-C82904C1CCC0}" srcOrd="0" destOrd="0" presId="urn:microsoft.com/office/officeart/2005/8/layout/hierarchy1"/>
    <dgm:cxn modelId="{F525B59C-DBA3-4932-B783-1CFECBE96145}" type="presOf" srcId="{9E55694C-22A6-4E19-AE57-5E00D472605A}" destId="{A0A3381A-0DD7-4D2C-A3B7-B32E8188ECD6}" srcOrd="0" destOrd="0" presId="urn:microsoft.com/office/officeart/2005/8/layout/hierarchy1"/>
    <dgm:cxn modelId="{BD167011-6F8C-414E-9C07-B6394A515497}" type="presOf" srcId="{E5E58C34-75FA-493F-AE7F-34F18AD55411}" destId="{3A9E0DA9-9390-4F7D-B2EC-237B14525EB5}" srcOrd="0" destOrd="0" presId="urn:microsoft.com/office/officeart/2005/8/layout/hierarchy1"/>
    <dgm:cxn modelId="{B7376BEC-3F3B-4940-99B6-97B34DFE800F}" type="presOf" srcId="{CF9F9753-6134-4AF4-BC92-03CA5B1BE11B}" destId="{14BD9EBC-B24D-4E97-8998-3AE17ECE808F}" srcOrd="0" destOrd="0" presId="urn:microsoft.com/office/officeart/2005/8/layout/hierarchy1"/>
    <dgm:cxn modelId="{AD684528-BA0F-48F6-A478-10DD8A3D94D9}" srcId="{2FA2DB59-8349-4EF7-A80A-2233E1C3191A}" destId="{3C16E505-DC0B-4065-B97E-65631190D922}" srcOrd="2" destOrd="0" parTransId="{2DEAEEC8-BCAD-4D41-98AE-FE2D4CB4C70C}" sibTransId="{85307D26-0911-4C85-8F7D-88BC15318309}"/>
    <dgm:cxn modelId="{3DBFAF1F-403E-4776-8B73-C571EAC0F42D}" type="presOf" srcId="{1B939C0F-A988-4950-9E6D-7A7789DBACFD}" destId="{F2BC48BF-32B2-4744-B4F4-5229B8A6A3BD}" srcOrd="0" destOrd="0" presId="urn:microsoft.com/office/officeart/2005/8/layout/hierarchy1"/>
    <dgm:cxn modelId="{FF1C98EE-B112-4899-AAB6-DF1CAE1F52D8}" type="presOf" srcId="{D22934E3-1026-4C71-8723-CA9FC7B4AA74}" destId="{4126E814-74FD-4C9A-87E6-32C066CC5F50}" srcOrd="0" destOrd="0" presId="urn:microsoft.com/office/officeart/2005/8/layout/hierarchy1"/>
    <dgm:cxn modelId="{29CE9D3C-0D5F-488E-837A-B08D4D231BD4}" type="presOf" srcId="{A8EDE257-2DFE-4FFA-BEA5-A8FFB0C5F4AB}" destId="{CD370FAD-5D66-41D7-A508-01134A758E75}" srcOrd="0" destOrd="0" presId="urn:microsoft.com/office/officeart/2005/8/layout/hierarchy1"/>
    <dgm:cxn modelId="{4BE9CF96-CE82-4B36-8374-9F63F5B7304E}" srcId="{85BEBA21-4344-43E1-B3A0-93B3AB75E46F}" destId="{9E55694C-22A6-4E19-AE57-5E00D472605A}" srcOrd="0" destOrd="0" parTransId="{BE3B6E56-FC58-4545-92D7-90AA959B4AE1}" sibTransId="{9C23A66D-B19A-4753-B5CD-4AF302AC13CE}"/>
    <dgm:cxn modelId="{C844E635-211D-40A4-8C06-A9B76CB505BC}" type="presOf" srcId="{3C4F5E88-71BB-4A29-A399-ACB3D9584040}" destId="{890D6881-BB35-490D-ACD5-A67EC7114BA1}" srcOrd="0" destOrd="0" presId="urn:microsoft.com/office/officeart/2005/8/layout/hierarchy1"/>
    <dgm:cxn modelId="{A92CCD1A-CB53-4E71-9D2E-47443806DB09}" type="presOf" srcId="{93CDEDAF-0BB7-4243-8450-E572389B27F5}" destId="{2F1843ED-AF21-45DA-B8C6-C7498C4BCF3B}" srcOrd="0" destOrd="0" presId="urn:microsoft.com/office/officeart/2005/8/layout/hierarchy1"/>
    <dgm:cxn modelId="{8DCF888F-213F-430A-AEF0-D5C0DF56B036}" type="presOf" srcId="{B33317D5-2CA7-490C-A7BD-1E9BF5E72C84}" destId="{7C5C6C22-16BF-4BB0-A9ED-F13C3BFEDF65}" srcOrd="0" destOrd="0" presId="urn:microsoft.com/office/officeart/2005/8/layout/hierarchy1"/>
    <dgm:cxn modelId="{6B1EB6F4-0554-428F-BB17-295D0FBBB242}" type="presOf" srcId="{89E78311-0CCF-4E49-8169-97ED7D8FE9F0}" destId="{50A3F8B0-15D4-480B-8EB9-626F9DE801B5}" srcOrd="0" destOrd="0" presId="urn:microsoft.com/office/officeart/2005/8/layout/hierarchy1"/>
    <dgm:cxn modelId="{1B37394F-C1DE-47AA-8AB5-BCCA29B0955C}" srcId="{85BEBA21-4344-43E1-B3A0-93B3AB75E46F}" destId="{CF9F9753-6134-4AF4-BC92-03CA5B1BE11B}" srcOrd="1" destOrd="0" parTransId="{B33317D5-2CA7-490C-A7BD-1E9BF5E72C84}" sibTransId="{A1CFE6E0-60E5-4448-95BD-125644E4C68C}"/>
    <dgm:cxn modelId="{9D1F1AF4-EE7F-498D-9EC8-2FDD1803E6DA}" srcId="{2FA2DB59-8349-4EF7-A80A-2233E1C3191A}" destId="{85BEBA21-4344-43E1-B3A0-93B3AB75E46F}" srcOrd="0" destOrd="0" parTransId="{E5E58C34-75FA-493F-AE7F-34F18AD55411}" sibTransId="{B260BC4F-B2B6-4DBC-AD7B-85BBD487A412}"/>
    <dgm:cxn modelId="{89AC19BE-09AB-4204-B711-A3396C5140E1}" type="presOf" srcId="{3C16E505-DC0B-4065-B97E-65631190D922}" destId="{C51D0A52-BFE1-4A40-99ED-61577C46C4F7}" srcOrd="0" destOrd="0" presId="urn:microsoft.com/office/officeart/2005/8/layout/hierarchy1"/>
    <dgm:cxn modelId="{CEE79368-25CB-4ED0-A881-6F3C8C5626D4}" srcId="{5A323676-E66F-4B67-B172-16EF89492EA9}" destId="{2FA2DB59-8349-4EF7-A80A-2233E1C3191A}" srcOrd="0" destOrd="0" parTransId="{D2EB5F51-7D1C-422E-94EC-22C02081884D}" sibTransId="{12F7DE50-C6BD-4171-B88E-B7A7009ACCC8}"/>
    <dgm:cxn modelId="{F8E7A02C-4E7A-4467-A188-B472EA98D35F}" type="presOf" srcId="{9F2853D3-CD47-43A0-8CC6-0F80B8A29312}" destId="{A584D383-7DAE-4ABC-8738-62D79CFDE641}" srcOrd="0" destOrd="0" presId="urn:microsoft.com/office/officeart/2005/8/layout/hierarchy1"/>
    <dgm:cxn modelId="{E6FACD7C-44A1-40E0-A452-F349EC3299E6}" type="presOf" srcId="{2DEAEEC8-BCAD-4D41-98AE-FE2D4CB4C70C}" destId="{D1A51BD9-1101-4297-BEDA-F6FC3E2A8D8E}" srcOrd="0" destOrd="0" presId="urn:microsoft.com/office/officeart/2005/8/layout/hierarchy1"/>
    <dgm:cxn modelId="{A7333EE5-0FAC-4774-934C-7FA519AFDCB5}" type="presOf" srcId="{52FE835C-3947-492A-BDEE-23EDFC6DB754}" destId="{91BA68C8-4147-4A6E-AE62-8C202AD13F79}" srcOrd="0" destOrd="0" presId="urn:microsoft.com/office/officeart/2005/8/layout/hierarchy1"/>
    <dgm:cxn modelId="{621392E2-9A15-4FE0-B79E-1511797AF0A9}" type="presOf" srcId="{A4C31DAA-AB90-4E7D-962E-65E5286CE70E}" destId="{5E62A503-289E-47B7-80CD-38B6DAAF88D6}" srcOrd="0" destOrd="0" presId="urn:microsoft.com/office/officeart/2005/8/layout/hierarchy1"/>
    <dgm:cxn modelId="{4AEB2742-BF63-43CE-BAC3-73E166A76755}" type="presOf" srcId="{BE3B6E56-FC58-4545-92D7-90AA959B4AE1}" destId="{095EE36A-D69F-4B25-88D8-5A5762821323}" srcOrd="0" destOrd="0" presId="urn:microsoft.com/office/officeart/2005/8/layout/hierarchy1"/>
    <dgm:cxn modelId="{38CF5748-9645-49B3-B6B0-892B15988690}" type="presOf" srcId="{CE20CBD5-890A-4290-8AA6-06661047A502}" destId="{205C419A-EB39-47B6-8A5B-8795F9AA96FE}" srcOrd="0" destOrd="0" presId="urn:microsoft.com/office/officeart/2005/8/layout/hierarchy1"/>
    <dgm:cxn modelId="{E3036986-4F3A-4819-8388-AECDF27CCE9D}" srcId="{176654B9-19A8-400E-80D2-CBD0AA9E1070}" destId="{A8EDE257-2DFE-4FFA-BEA5-A8FFB0C5F4AB}" srcOrd="2" destOrd="0" parTransId="{44A6456D-B368-4850-899F-DD786E2FF4DF}" sibTransId="{6FB6348E-6AE1-4BF9-9D13-841578A037F3}"/>
    <dgm:cxn modelId="{7CC8257D-4C63-44EC-90EF-1F20FD531908}" type="presOf" srcId="{44A6456D-B368-4850-899F-DD786E2FF4DF}" destId="{C13D12E2-6232-490A-A014-B56302901474}" srcOrd="0" destOrd="0" presId="urn:microsoft.com/office/officeart/2005/8/layout/hierarchy1"/>
    <dgm:cxn modelId="{9E958676-7C9A-4DFB-8E71-B5688B14FD67}" srcId="{3C16E505-DC0B-4065-B97E-65631190D922}" destId="{3C4F5E88-71BB-4A29-A399-ACB3D9584040}" srcOrd="0" destOrd="0" parTransId="{1B939C0F-A988-4950-9E6D-7A7789DBACFD}" sibTransId="{BF0225E7-12E9-476E-A13E-3D83103B47C4}"/>
    <dgm:cxn modelId="{4B846E1C-C993-4B07-8335-F05673087D6C}" type="presOf" srcId="{0D16535C-EA55-4131-988C-5FDF84CDF180}" destId="{1C05A67D-EA17-4A16-A542-DFAADB237B4B}" srcOrd="0" destOrd="0" presId="urn:microsoft.com/office/officeart/2005/8/layout/hierarchy1"/>
    <dgm:cxn modelId="{84594176-CFAA-4C06-9352-9A5C36EAF1D5}" type="presOf" srcId="{176654B9-19A8-400E-80D2-CBD0AA9E1070}" destId="{0A863259-8FF8-4D34-96E1-390CDC8D7DA6}" srcOrd="0" destOrd="0" presId="urn:microsoft.com/office/officeart/2005/8/layout/hierarchy1"/>
    <dgm:cxn modelId="{99D8043A-4CC8-4387-AA5C-6665BC8A3A06}" type="presOf" srcId="{5A323676-E66F-4B67-B172-16EF89492EA9}" destId="{A03F801E-DF9B-4CBB-9C7F-766B98C758F9}" srcOrd="0" destOrd="0" presId="urn:microsoft.com/office/officeart/2005/8/layout/hierarchy1"/>
    <dgm:cxn modelId="{FF71302D-6B09-4704-8F32-0A5E5F2E3191}" type="presOf" srcId="{85BEBA21-4344-43E1-B3A0-93B3AB75E46F}" destId="{052289B8-1A59-463F-B7C9-4FA94C3F7BE4}" srcOrd="0" destOrd="0" presId="urn:microsoft.com/office/officeart/2005/8/layout/hierarchy1"/>
    <dgm:cxn modelId="{59999E23-56CB-471A-995A-48F8E6759324}" srcId="{2FA2DB59-8349-4EF7-A80A-2233E1C3191A}" destId="{176654B9-19A8-400E-80D2-CBD0AA9E1070}" srcOrd="1" destOrd="0" parTransId="{9F2853D3-CD47-43A0-8CC6-0F80B8A29312}" sibTransId="{0CE74C5E-5820-4A57-AD96-98E3CD595AAA}"/>
    <dgm:cxn modelId="{8B5830A1-7E96-405B-8A93-918A5FB0E48D}" srcId="{176654B9-19A8-400E-80D2-CBD0AA9E1070}" destId="{93CDEDAF-0BB7-4243-8450-E572389B27F5}" srcOrd="1" destOrd="0" parTransId="{53681265-37A6-4A22-BE9C-324ECAC305E1}" sibTransId="{4352BF4D-B05B-4A65-BC0D-66252C64FB74}"/>
    <dgm:cxn modelId="{19F3B513-B401-497C-936C-5765AE014715}" srcId="{176654B9-19A8-400E-80D2-CBD0AA9E1070}" destId="{A4C31DAA-AB90-4E7D-962E-65E5286CE70E}" srcOrd="0" destOrd="0" parTransId="{0D16535C-EA55-4131-988C-5FDF84CDF180}" sibTransId="{281A5E2A-FBAC-4F0D-80F0-4B9A7498B645}"/>
    <dgm:cxn modelId="{44E95C35-4357-4B4A-9069-A868C25AEA62}" srcId="{3C16E505-DC0B-4065-B97E-65631190D922}" destId="{52FE835C-3947-492A-BDEE-23EDFC6DB754}" srcOrd="1" destOrd="0" parTransId="{89E78311-0CCF-4E49-8169-97ED7D8FE9F0}" sibTransId="{67E1678B-A264-47C7-A969-B9A1F04F150E}"/>
    <dgm:cxn modelId="{05DBDDF9-D212-47B3-A341-013A5C80EE8A}" type="presParOf" srcId="{A03F801E-DF9B-4CBB-9C7F-766B98C758F9}" destId="{797AC09F-C70F-4605-B4CD-732A5315150D}" srcOrd="0" destOrd="0" presId="urn:microsoft.com/office/officeart/2005/8/layout/hierarchy1"/>
    <dgm:cxn modelId="{38AFCB9E-6A88-4D4C-8E5A-F8791F8DD0B0}" type="presParOf" srcId="{797AC09F-C70F-4605-B4CD-732A5315150D}" destId="{15C15EA6-DAD9-4C52-AB69-76A348AA7E94}" srcOrd="0" destOrd="0" presId="urn:microsoft.com/office/officeart/2005/8/layout/hierarchy1"/>
    <dgm:cxn modelId="{96044BDF-C68B-427F-B6F2-068486CCB569}" type="presParOf" srcId="{15C15EA6-DAD9-4C52-AB69-76A348AA7E94}" destId="{E4855318-5BCF-4422-9CC0-0E5DA723CC83}" srcOrd="0" destOrd="0" presId="urn:microsoft.com/office/officeart/2005/8/layout/hierarchy1"/>
    <dgm:cxn modelId="{5776FDC0-2E89-42B6-AAB9-B8674F913220}" type="presParOf" srcId="{15C15EA6-DAD9-4C52-AB69-76A348AA7E94}" destId="{6DE29D5D-AC11-4CD4-91B2-C82904C1CCC0}" srcOrd="1" destOrd="0" presId="urn:microsoft.com/office/officeart/2005/8/layout/hierarchy1"/>
    <dgm:cxn modelId="{BA61946D-234C-4D04-BAB3-4240A36397EA}" type="presParOf" srcId="{797AC09F-C70F-4605-B4CD-732A5315150D}" destId="{39EF8FFB-1012-4787-B087-E60C5D7DD65A}" srcOrd="1" destOrd="0" presId="urn:microsoft.com/office/officeart/2005/8/layout/hierarchy1"/>
    <dgm:cxn modelId="{3EC2EFA6-BC8E-449C-96B3-F619F5A94403}" type="presParOf" srcId="{39EF8FFB-1012-4787-B087-E60C5D7DD65A}" destId="{3A9E0DA9-9390-4F7D-B2EC-237B14525EB5}" srcOrd="0" destOrd="0" presId="urn:microsoft.com/office/officeart/2005/8/layout/hierarchy1"/>
    <dgm:cxn modelId="{F9A9CEFD-0F18-4ADD-960B-67F3F45E4120}" type="presParOf" srcId="{39EF8FFB-1012-4787-B087-E60C5D7DD65A}" destId="{6717D79A-26C9-4ECE-B6E6-E41D7A7BFBC9}" srcOrd="1" destOrd="0" presId="urn:microsoft.com/office/officeart/2005/8/layout/hierarchy1"/>
    <dgm:cxn modelId="{E1CD1A5F-E9D2-4983-8C5D-BB5401B038C3}" type="presParOf" srcId="{6717D79A-26C9-4ECE-B6E6-E41D7A7BFBC9}" destId="{37E2C093-A694-4BEE-BDB6-DF159EB7C25C}" srcOrd="0" destOrd="0" presId="urn:microsoft.com/office/officeart/2005/8/layout/hierarchy1"/>
    <dgm:cxn modelId="{7FA4424D-B113-493A-A8D7-B628F2EC8870}" type="presParOf" srcId="{37E2C093-A694-4BEE-BDB6-DF159EB7C25C}" destId="{127256BB-4677-4F64-BD93-26D7A37FBDE6}" srcOrd="0" destOrd="0" presId="urn:microsoft.com/office/officeart/2005/8/layout/hierarchy1"/>
    <dgm:cxn modelId="{5DA92F33-CA79-4AF4-B832-BBAE012E118B}" type="presParOf" srcId="{37E2C093-A694-4BEE-BDB6-DF159EB7C25C}" destId="{052289B8-1A59-463F-B7C9-4FA94C3F7BE4}" srcOrd="1" destOrd="0" presId="urn:microsoft.com/office/officeart/2005/8/layout/hierarchy1"/>
    <dgm:cxn modelId="{BB7C4EEE-553D-4367-AC41-05BE6CD3D9A2}" type="presParOf" srcId="{6717D79A-26C9-4ECE-B6E6-E41D7A7BFBC9}" destId="{C24DDAD7-A177-447E-A6C5-1A078021DF9E}" srcOrd="1" destOrd="0" presId="urn:microsoft.com/office/officeart/2005/8/layout/hierarchy1"/>
    <dgm:cxn modelId="{104A98C0-11EE-471D-A17A-2A52A0955B5A}" type="presParOf" srcId="{C24DDAD7-A177-447E-A6C5-1A078021DF9E}" destId="{095EE36A-D69F-4B25-88D8-5A5762821323}" srcOrd="0" destOrd="0" presId="urn:microsoft.com/office/officeart/2005/8/layout/hierarchy1"/>
    <dgm:cxn modelId="{EE79497A-9489-4716-8FC0-FF3F7FF445F8}" type="presParOf" srcId="{C24DDAD7-A177-447E-A6C5-1A078021DF9E}" destId="{56EE923D-ED67-44EC-A089-B775EF3169EA}" srcOrd="1" destOrd="0" presId="urn:microsoft.com/office/officeart/2005/8/layout/hierarchy1"/>
    <dgm:cxn modelId="{463583D4-40EE-490E-A180-302A93C84D5A}" type="presParOf" srcId="{56EE923D-ED67-44EC-A089-B775EF3169EA}" destId="{0379D4CE-AD11-4BFC-B62B-337FE7FEC748}" srcOrd="0" destOrd="0" presId="urn:microsoft.com/office/officeart/2005/8/layout/hierarchy1"/>
    <dgm:cxn modelId="{7C63E582-9A8E-48FC-BE09-39E9C324BAC1}" type="presParOf" srcId="{0379D4CE-AD11-4BFC-B62B-337FE7FEC748}" destId="{434A22A4-5D29-4E82-B8C5-AA23B551B78E}" srcOrd="0" destOrd="0" presId="urn:microsoft.com/office/officeart/2005/8/layout/hierarchy1"/>
    <dgm:cxn modelId="{DD4C0BFE-0F63-4FA3-9702-F8B62CC650E5}" type="presParOf" srcId="{0379D4CE-AD11-4BFC-B62B-337FE7FEC748}" destId="{A0A3381A-0DD7-4D2C-A3B7-B32E8188ECD6}" srcOrd="1" destOrd="0" presId="urn:microsoft.com/office/officeart/2005/8/layout/hierarchy1"/>
    <dgm:cxn modelId="{48F50236-CB7D-4931-8591-F6159E7ED78E}" type="presParOf" srcId="{56EE923D-ED67-44EC-A089-B775EF3169EA}" destId="{45252A27-DB4C-4CBF-B6A1-C24246319F8A}" srcOrd="1" destOrd="0" presId="urn:microsoft.com/office/officeart/2005/8/layout/hierarchy1"/>
    <dgm:cxn modelId="{86C0E1CF-1191-4BA9-A735-43B271335E1F}" type="presParOf" srcId="{C24DDAD7-A177-447E-A6C5-1A078021DF9E}" destId="{7C5C6C22-16BF-4BB0-A9ED-F13C3BFEDF65}" srcOrd="2" destOrd="0" presId="urn:microsoft.com/office/officeart/2005/8/layout/hierarchy1"/>
    <dgm:cxn modelId="{3AB99F9A-5275-4704-BCB7-0AB20E70461A}" type="presParOf" srcId="{C24DDAD7-A177-447E-A6C5-1A078021DF9E}" destId="{59F57B3E-302A-4E15-B4B2-95C8472DEB9A}" srcOrd="3" destOrd="0" presId="urn:microsoft.com/office/officeart/2005/8/layout/hierarchy1"/>
    <dgm:cxn modelId="{94C45C58-6D37-4168-ABE6-4D15C59D1BE0}" type="presParOf" srcId="{59F57B3E-302A-4E15-B4B2-95C8472DEB9A}" destId="{17328C9E-BB66-4490-906A-CCD1CA8C2990}" srcOrd="0" destOrd="0" presId="urn:microsoft.com/office/officeart/2005/8/layout/hierarchy1"/>
    <dgm:cxn modelId="{1E6C8DEF-0212-4A70-AE3B-F439AA334069}" type="presParOf" srcId="{17328C9E-BB66-4490-906A-CCD1CA8C2990}" destId="{1CBED50D-F37F-48DB-B9C3-2E08CBB77D76}" srcOrd="0" destOrd="0" presId="urn:microsoft.com/office/officeart/2005/8/layout/hierarchy1"/>
    <dgm:cxn modelId="{B2D69D8D-E680-4D2D-AF66-A91A84801A26}" type="presParOf" srcId="{17328C9E-BB66-4490-906A-CCD1CA8C2990}" destId="{14BD9EBC-B24D-4E97-8998-3AE17ECE808F}" srcOrd="1" destOrd="0" presId="urn:microsoft.com/office/officeart/2005/8/layout/hierarchy1"/>
    <dgm:cxn modelId="{2EDBFBCD-835E-4CC4-BA19-B04DFBBD79A7}" type="presParOf" srcId="{59F57B3E-302A-4E15-B4B2-95C8472DEB9A}" destId="{0416412F-3BDA-4D21-802B-0839299D8CF4}" srcOrd="1" destOrd="0" presId="urn:microsoft.com/office/officeart/2005/8/layout/hierarchy1"/>
    <dgm:cxn modelId="{4A9E1D73-557E-4346-825B-75DC0ED852A5}" type="presParOf" srcId="{C24DDAD7-A177-447E-A6C5-1A078021DF9E}" destId="{4126E814-74FD-4C9A-87E6-32C066CC5F50}" srcOrd="4" destOrd="0" presId="urn:microsoft.com/office/officeart/2005/8/layout/hierarchy1"/>
    <dgm:cxn modelId="{8E3467D8-0A2D-46FD-B7C9-C48DC40773F0}" type="presParOf" srcId="{C24DDAD7-A177-447E-A6C5-1A078021DF9E}" destId="{476DB6ED-8E5F-4C1B-9758-629EA83BCD0F}" srcOrd="5" destOrd="0" presId="urn:microsoft.com/office/officeart/2005/8/layout/hierarchy1"/>
    <dgm:cxn modelId="{6E032E9C-EF5D-4E6B-9CE0-CC15DC2E774D}" type="presParOf" srcId="{476DB6ED-8E5F-4C1B-9758-629EA83BCD0F}" destId="{176801E4-767E-4DED-B1F9-7CEE9848B330}" srcOrd="0" destOrd="0" presId="urn:microsoft.com/office/officeart/2005/8/layout/hierarchy1"/>
    <dgm:cxn modelId="{8EAC6754-BDBA-48A1-B752-E5CF0608583D}" type="presParOf" srcId="{176801E4-767E-4DED-B1F9-7CEE9848B330}" destId="{37DBFE4B-17DB-463B-8489-AB4756E163C3}" srcOrd="0" destOrd="0" presId="urn:microsoft.com/office/officeart/2005/8/layout/hierarchy1"/>
    <dgm:cxn modelId="{657A6356-0D34-49EF-ACDC-3DB5CEAB707E}" type="presParOf" srcId="{176801E4-767E-4DED-B1F9-7CEE9848B330}" destId="{205C419A-EB39-47B6-8A5B-8795F9AA96FE}" srcOrd="1" destOrd="0" presId="urn:microsoft.com/office/officeart/2005/8/layout/hierarchy1"/>
    <dgm:cxn modelId="{43490DF6-455D-4A38-A546-8661796003B0}" type="presParOf" srcId="{476DB6ED-8E5F-4C1B-9758-629EA83BCD0F}" destId="{4F0C04E7-34DF-4779-87F5-40C420FFC325}" srcOrd="1" destOrd="0" presId="urn:microsoft.com/office/officeart/2005/8/layout/hierarchy1"/>
    <dgm:cxn modelId="{7336CB69-53FB-4C58-B5C3-7D994490B12B}" type="presParOf" srcId="{39EF8FFB-1012-4787-B087-E60C5D7DD65A}" destId="{A584D383-7DAE-4ABC-8738-62D79CFDE641}" srcOrd="2" destOrd="0" presId="urn:microsoft.com/office/officeart/2005/8/layout/hierarchy1"/>
    <dgm:cxn modelId="{FC271418-5B37-46F7-9F01-9D8F7CF16CF4}" type="presParOf" srcId="{39EF8FFB-1012-4787-B087-E60C5D7DD65A}" destId="{0663F598-1169-426B-8227-04DCA33C0A73}" srcOrd="3" destOrd="0" presId="urn:microsoft.com/office/officeart/2005/8/layout/hierarchy1"/>
    <dgm:cxn modelId="{8CF6BD88-150A-4A34-9BEA-C3CE32402494}" type="presParOf" srcId="{0663F598-1169-426B-8227-04DCA33C0A73}" destId="{FF433E57-53A2-4781-96CB-AA01B6C6A42D}" srcOrd="0" destOrd="0" presId="urn:microsoft.com/office/officeart/2005/8/layout/hierarchy1"/>
    <dgm:cxn modelId="{47C01D91-3DF7-483E-9254-6AE46C0667DD}" type="presParOf" srcId="{FF433E57-53A2-4781-96CB-AA01B6C6A42D}" destId="{8E89B31D-F96E-44E1-AF59-F203B0E99449}" srcOrd="0" destOrd="0" presId="urn:microsoft.com/office/officeart/2005/8/layout/hierarchy1"/>
    <dgm:cxn modelId="{C81C557D-F3AF-4698-86FE-EC58D590B8F2}" type="presParOf" srcId="{FF433E57-53A2-4781-96CB-AA01B6C6A42D}" destId="{0A863259-8FF8-4D34-96E1-390CDC8D7DA6}" srcOrd="1" destOrd="0" presId="urn:microsoft.com/office/officeart/2005/8/layout/hierarchy1"/>
    <dgm:cxn modelId="{73C57D0E-163B-4F74-862B-B29C316DA7EE}" type="presParOf" srcId="{0663F598-1169-426B-8227-04DCA33C0A73}" destId="{846B24DC-CC74-4B68-AABB-BABC7AC7860C}" srcOrd="1" destOrd="0" presId="urn:microsoft.com/office/officeart/2005/8/layout/hierarchy1"/>
    <dgm:cxn modelId="{6D4DA086-AFBE-45CA-AB70-1990FD5A43C4}" type="presParOf" srcId="{846B24DC-CC74-4B68-AABB-BABC7AC7860C}" destId="{1C05A67D-EA17-4A16-A542-DFAADB237B4B}" srcOrd="0" destOrd="0" presId="urn:microsoft.com/office/officeart/2005/8/layout/hierarchy1"/>
    <dgm:cxn modelId="{1BD33F03-13A2-425F-9F9E-CA9A153515C1}" type="presParOf" srcId="{846B24DC-CC74-4B68-AABB-BABC7AC7860C}" destId="{781D882E-9303-4F47-9D18-6B7BDDE9A15A}" srcOrd="1" destOrd="0" presId="urn:microsoft.com/office/officeart/2005/8/layout/hierarchy1"/>
    <dgm:cxn modelId="{5AD14C72-6AF1-4073-85D1-495A4CC471D4}" type="presParOf" srcId="{781D882E-9303-4F47-9D18-6B7BDDE9A15A}" destId="{5055EBCC-CC37-4159-B003-CEE9906EBDED}" srcOrd="0" destOrd="0" presId="urn:microsoft.com/office/officeart/2005/8/layout/hierarchy1"/>
    <dgm:cxn modelId="{DF43B93D-D751-4CA0-B39F-4258AA48FAF7}" type="presParOf" srcId="{5055EBCC-CC37-4159-B003-CEE9906EBDED}" destId="{0E82541D-D4DA-4EAD-A707-2C8868CB28EF}" srcOrd="0" destOrd="0" presId="urn:microsoft.com/office/officeart/2005/8/layout/hierarchy1"/>
    <dgm:cxn modelId="{3CF7E10F-E87F-46BF-A747-F3EF0231BD46}" type="presParOf" srcId="{5055EBCC-CC37-4159-B003-CEE9906EBDED}" destId="{5E62A503-289E-47B7-80CD-38B6DAAF88D6}" srcOrd="1" destOrd="0" presId="urn:microsoft.com/office/officeart/2005/8/layout/hierarchy1"/>
    <dgm:cxn modelId="{6EAD58B2-461E-43EA-BC79-2824F5950CC7}" type="presParOf" srcId="{781D882E-9303-4F47-9D18-6B7BDDE9A15A}" destId="{DA57E30D-6257-4969-87A6-DD592821C82D}" srcOrd="1" destOrd="0" presId="urn:microsoft.com/office/officeart/2005/8/layout/hierarchy1"/>
    <dgm:cxn modelId="{7BC11ECA-4CC5-4ECD-ADC1-7B315D91E94F}" type="presParOf" srcId="{846B24DC-CC74-4B68-AABB-BABC7AC7860C}" destId="{9678A03E-C4CC-40FB-9BB6-6B6EAAEA3866}" srcOrd="2" destOrd="0" presId="urn:microsoft.com/office/officeart/2005/8/layout/hierarchy1"/>
    <dgm:cxn modelId="{3FA51015-C2D8-48DE-ACF9-02BC6E8A07AE}" type="presParOf" srcId="{846B24DC-CC74-4B68-AABB-BABC7AC7860C}" destId="{E6661A38-9AEB-405D-A72D-E8CEEDC8AA12}" srcOrd="3" destOrd="0" presId="urn:microsoft.com/office/officeart/2005/8/layout/hierarchy1"/>
    <dgm:cxn modelId="{70A347A1-B967-480B-84C9-B00721651685}" type="presParOf" srcId="{E6661A38-9AEB-405D-A72D-E8CEEDC8AA12}" destId="{4ED2D0A2-687D-4115-B64D-82EDA8269EA8}" srcOrd="0" destOrd="0" presId="urn:microsoft.com/office/officeart/2005/8/layout/hierarchy1"/>
    <dgm:cxn modelId="{D80B9B46-AE8F-42C5-994E-6F0F419C22D9}" type="presParOf" srcId="{4ED2D0A2-687D-4115-B64D-82EDA8269EA8}" destId="{715D3A9F-4219-4EA8-8F6E-3F988E9597A2}" srcOrd="0" destOrd="0" presId="urn:microsoft.com/office/officeart/2005/8/layout/hierarchy1"/>
    <dgm:cxn modelId="{F6DF9938-554A-4180-A25C-B49F61588D94}" type="presParOf" srcId="{4ED2D0A2-687D-4115-B64D-82EDA8269EA8}" destId="{2F1843ED-AF21-45DA-B8C6-C7498C4BCF3B}" srcOrd="1" destOrd="0" presId="urn:microsoft.com/office/officeart/2005/8/layout/hierarchy1"/>
    <dgm:cxn modelId="{8AE265F9-B902-4B88-AF84-B64D6B266065}" type="presParOf" srcId="{E6661A38-9AEB-405D-A72D-E8CEEDC8AA12}" destId="{52E86404-535F-44AD-9D8F-F471A940331B}" srcOrd="1" destOrd="0" presId="urn:microsoft.com/office/officeart/2005/8/layout/hierarchy1"/>
    <dgm:cxn modelId="{27187CE9-7AA8-48BC-815F-7A4949C28DC4}" type="presParOf" srcId="{846B24DC-CC74-4B68-AABB-BABC7AC7860C}" destId="{C13D12E2-6232-490A-A014-B56302901474}" srcOrd="4" destOrd="0" presId="urn:microsoft.com/office/officeart/2005/8/layout/hierarchy1"/>
    <dgm:cxn modelId="{7AD3E241-C60B-46AE-BB7C-16A707318A12}" type="presParOf" srcId="{846B24DC-CC74-4B68-AABB-BABC7AC7860C}" destId="{DD7D470A-8D9E-4886-BA3D-266F2636CCE5}" srcOrd="5" destOrd="0" presId="urn:microsoft.com/office/officeart/2005/8/layout/hierarchy1"/>
    <dgm:cxn modelId="{505DBF04-2503-4159-AD63-AF7C1B3E7885}" type="presParOf" srcId="{DD7D470A-8D9E-4886-BA3D-266F2636CCE5}" destId="{933D766C-E1D1-487D-87DE-31C3E669A2C1}" srcOrd="0" destOrd="0" presId="urn:microsoft.com/office/officeart/2005/8/layout/hierarchy1"/>
    <dgm:cxn modelId="{80EF931D-681D-49BC-9700-E78314EA2B64}" type="presParOf" srcId="{933D766C-E1D1-487D-87DE-31C3E669A2C1}" destId="{2A4F4C47-AC77-41BF-86EE-12A2411F7D0C}" srcOrd="0" destOrd="0" presId="urn:microsoft.com/office/officeart/2005/8/layout/hierarchy1"/>
    <dgm:cxn modelId="{83D8DB7C-2EF9-4762-AA50-62E73CA9E06C}" type="presParOf" srcId="{933D766C-E1D1-487D-87DE-31C3E669A2C1}" destId="{CD370FAD-5D66-41D7-A508-01134A758E75}" srcOrd="1" destOrd="0" presId="urn:microsoft.com/office/officeart/2005/8/layout/hierarchy1"/>
    <dgm:cxn modelId="{001922C7-87CB-4489-BFE5-DEE21BAEB358}" type="presParOf" srcId="{DD7D470A-8D9E-4886-BA3D-266F2636CCE5}" destId="{86E7F6C8-F862-4C3A-AAC8-D9CBD2229805}" srcOrd="1" destOrd="0" presId="urn:microsoft.com/office/officeart/2005/8/layout/hierarchy1"/>
    <dgm:cxn modelId="{E1134D31-DDE9-48A1-9556-BE942E8BD9DB}" type="presParOf" srcId="{39EF8FFB-1012-4787-B087-E60C5D7DD65A}" destId="{D1A51BD9-1101-4297-BEDA-F6FC3E2A8D8E}" srcOrd="4" destOrd="0" presId="urn:microsoft.com/office/officeart/2005/8/layout/hierarchy1"/>
    <dgm:cxn modelId="{88008BC6-E427-4EB0-B774-0A968A517CF6}" type="presParOf" srcId="{39EF8FFB-1012-4787-B087-E60C5D7DD65A}" destId="{9A594CE3-A003-4920-B655-39AAEE0380F6}" srcOrd="5" destOrd="0" presId="urn:microsoft.com/office/officeart/2005/8/layout/hierarchy1"/>
    <dgm:cxn modelId="{6B67A278-958D-496F-90E4-349D8300B8F3}" type="presParOf" srcId="{9A594CE3-A003-4920-B655-39AAEE0380F6}" destId="{A9902C3E-8779-40FF-ADE7-44AE127A0895}" srcOrd="0" destOrd="0" presId="urn:microsoft.com/office/officeart/2005/8/layout/hierarchy1"/>
    <dgm:cxn modelId="{1B1EF9DD-8A80-4E0D-8796-48A2C23E9D48}" type="presParOf" srcId="{A9902C3E-8779-40FF-ADE7-44AE127A0895}" destId="{861AB653-B2AA-4BF4-8CB9-71BB111372BA}" srcOrd="0" destOrd="0" presId="urn:microsoft.com/office/officeart/2005/8/layout/hierarchy1"/>
    <dgm:cxn modelId="{212464B8-5F3A-4D89-A68A-6D33567424DD}" type="presParOf" srcId="{A9902C3E-8779-40FF-ADE7-44AE127A0895}" destId="{C51D0A52-BFE1-4A40-99ED-61577C46C4F7}" srcOrd="1" destOrd="0" presId="urn:microsoft.com/office/officeart/2005/8/layout/hierarchy1"/>
    <dgm:cxn modelId="{E1FF54A2-4494-4E50-A1A4-D960B0FD61F1}" type="presParOf" srcId="{9A594CE3-A003-4920-B655-39AAEE0380F6}" destId="{2AEDF9BB-704C-4F03-AFCA-AF9B281BFFC8}" srcOrd="1" destOrd="0" presId="urn:microsoft.com/office/officeart/2005/8/layout/hierarchy1"/>
    <dgm:cxn modelId="{FA00A2BF-AD5E-453C-BF39-EE1887725380}" type="presParOf" srcId="{2AEDF9BB-704C-4F03-AFCA-AF9B281BFFC8}" destId="{F2BC48BF-32B2-4744-B4F4-5229B8A6A3BD}" srcOrd="0" destOrd="0" presId="urn:microsoft.com/office/officeart/2005/8/layout/hierarchy1"/>
    <dgm:cxn modelId="{24DADB63-7E92-4A5E-94D9-026AA6B2760F}" type="presParOf" srcId="{2AEDF9BB-704C-4F03-AFCA-AF9B281BFFC8}" destId="{B0B6514B-FD74-449E-A5C9-F9594968610F}" srcOrd="1" destOrd="0" presId="urn:microsoft.com/office/officeart/2005/8/layout/hierarchy1"/>
    <dgm:cxn modelId="{CA5BCDCB-9BEE-4F84-B821-4FB4944FCD22}" type="presParOf" srcId="{B0B6514B-FD74-449E-A5C9-F9594968610F}" destId="{31D77CD5-5CB1-418D-8CC5-26B142DCD0DF}" srcOrd="0" destOrd="0" presId="urn:microsoft.com/office/officeart/2005/8/layout/hierarchy1"/>
    <dgm:cxn modelId="{B736E7E9-3302-4688-9057-8CA23D0465D5}" type="presParOf" srcId="{31D77CD5-5CB1-418D-8CC5-26B142DCD0DF}" destId="{433948BB-D03E-47C9-BDD9-06E25185032C}" srcOrd="0" destOrd="0" presId="urn:microsoft.com/office/officeart/2005/8/layout/hierarchy1"/>
    <dgm:cxn modelId="{4C9F60E9-EA33-4106-9CE2-A9170B9ACD4C}" type="presParOf" srcId="{31D77CD5-5CB1-418D-8CC5-26B142DCD0DF}" destId="{890D6881-BB35-490D-ACD5-A67EC7114BA1}" srcOrd="1" destOrd="0" presId="urn:microsoft.com/office/officeart/2005/8/layout/hierarchy1"/>
    <dgm:cxn modelId="{9E8BEFE2-D258-4357-8F61-9297C386FCF1}" type="presParOf" srcId="{B0B6514B-FD74-449E-A5C9-F9594968610F}" destId="{C60DDC17-845F-46D8-8ABD-08B6ACD84E94}" srcOrd="1" destOrd="0" presId="urn:microsoft.com/office/officeart/2005/8/layout/hierarchy1"/>
    <dgm:cxn modelId="{83BDC79D-3DCD-4AB2-9315-9D14FC1D1D11}" type="presParOf" srcId="{2AEDF9BB-704C-4F03-AFCA-AF9B281BFFC8}" destId="{50A3F8B0-15D4-480B-8EB9-626F9DE801B5}" srcOrd="2" destOrd="0" presId="urn:microsoft.com/office/officeart/2005/8/layout/hierarchy1"/>
    <dgm:cxn modelId="{B6867FDC-4AD8-4E89-A6BD-2CE2F60322A8}" type="presParOf" srcId="{2AEDF9BB-704C-4F03-AFCA-AF9B281BFFC8}" destId="{77753CFA-7CCB-412F-901B-E523C6F535EE}" srcOrd="3" destOrd="0" presId="urn:microsoft.com/office/officeart/2005/8/layout/hierarchy1"/>
    <dgm:cxn modelId="{8F9A5FBA-9862-41CA-86BA-47F592C13DEE}" type="presParOf" srcId="{77753CFA-7CCB-412F-901B-E523C6F535EE}" destId="{D0347301-9832-4259-88B1-B0302DC36B05}" srcOrd="0" destOrd="0" presId="urn:microsoft.com/office/officeart/2005/8/layout/hierarchy1"/>
    <dgm:cxn modelId="{0995B7A6-C78E-4351-88C9-0298DB837D12}" type="presParOf" srcId="{D0347301-9832-4259-88B1-B0302DC36B05}" destId="{2A656FCD-700B-41B8-B25F-83E5DC75AB41}" srcOrd="0" destOrd="0" presId="urn:microsoft.com/office/officeart/2005/8/layout/hierarchy1"/>
    <dgm:cxn modelId="{D68FE770-50CB-4314-B822-8767B2B6DEA6}" type="presParOf" srcId="{D0347301-9832-4259-88B1-B0302DC36B05}" destId="{91BA68C8-4147-4A6E-AE62-8C202AD13F79}" srcOrd="1" destOrd="0" presId="urn:microsoft.com/office/officeart/2005/8/layout/hierarchy1"/>
    <dgm:cxn modelId="{5AC7272D-932C-4CAE-A325-666F6C3C47EE}" type="presParOf" srcId="{77753CFA-7CCB-412F-901B-E523C6F535EE}" destId="{459F59C0-34FE-4E60-8BC3-68BED40DAF3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A3F8B0-15D4-480B-8EB9-626F9DE801B5}">
      <dsp:nvSpPr>
        <dsp:cNvPr id="0" name=""/>
        <dsp:cNvSpPr/>
      </dsp:nvSpPr>
      <dsp:spPr>
        <a:xfrm>
          <a:off x="6854351" y="2342045"/>
          <a:ext cx="495854" cy="2359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0814"/>
              </a:lnTo>
              <a:lnTo>
                <a:pt x="495854" y="160814"/>
              </a:lnTo>
              <a:lnTo>
                <a:pt x="495854" y="2359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BC48BF-32B2-4744-B4F4-5229B8A6A3BD}">
      <dsp:nvSpPr>
        <dsp:cNvPr id="0" name=""/>
        <dsp:cNvSpPr/>
      </dsp:nvSpPr>
      <dsp:spPr>
        <a:xfrm>
          <a:off x="6358496" y="2342045"/>
          <a:ext cx="495854" cy="235981"/>
        </a:xfrm>
        <a:custGeom>
          <a:avLst/>
          <a:gdLst/>
          <a:ahLst/>
          <a:cxnLst/>
          <a:rect l="0" t="0" r="0" b="0"/>
          <a:pathLst>
            <a:path>
              <a:moveTo>
                <a:pt x="495854" y="0"/>
              </a:moveTo>
              <a:lnTo>
                <a:pt x="495854" y="160814"/>
              </a:lnTo>
              <a:lnTo>
                <a:pt x="0" y="160814"/>
              </a:lnTo>
              <a:lnTo>
                <a:pt x="0" y="2359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A51BD9-1101-4297-BEDA-F6FC3E2A8D8E}">
      <dsp:nvSpPr>
        <dsp:cNvPr id="0" name=""/>
        <dsp:cNvSpPr/>
      </dsp:nvSpPr>
      <dsp:spPr>
        <a:xfrm>
          <a:off x="4127149" y="1590825"/>
          <a:ext cx="2727201" cy="2359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0814"/>
              </a:lnTo>
              <a:lnTo>
                <a:pt x="2727201" y="160814"/>
              </a:lnTo>
              <a:lnTo>
                <a:pt x="2727201" y="2359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3D12E2-6232-490A-A014-B56302901474}">
      <dsp:nvSpPr>
        <dsp:cNvPr id="0" name=""/>
        <dsp:cNvSpPr/>
      </dsp:nvSpPr>
      <dsp:spPr>
        <a:xfrm>
          <a:off x="4375077" y="2342045"/>
          <a:ext cx="991709" cy="2359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0814"/>
              </a:lnTo>
              <a:lnTo>
                <a:pt x="991709" y="160814"/>
              </a:lnTo>
              <a:lnTo>
                <a:pt x="991709" y="2359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78A03E-C4CC-40FB-9BB6-6B6EAAEA3866}">
      <dsp:nvSpPr>
        <dsp:cNvPr id="0" name=""/>
        <dsp:cNvSpPr/>
      </dsp:nvSpPr>
      <dsp:spPr>
        <a:xfrm>
          <a:off x="4329357" y="2342045"/>
          <a:ext cx="91440" cy="2359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59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05A67D-EA17-4A16-A542-DFAADB237B4B}">
      <dsp:nvSpPr>
        <dsp:cNvPr id="0" name=""/>
        <dsp:cNvSpPr/>
      </dsp:nvSpPr>
      <dsp:spPr>
        <a:xfrm>
          <a:off x="3383367" y="2342045"/>
          <a:ext cx="991709" cy="235981"/>
        </a:xfrm>
        <a:custGeom>
          <a:avLst/>
          <a:gdLst/>
          <a:ahLst/>
          <a:cxnLst/>
          <a:rect l="0" t="0" r="0" b="0"/>
          <a:pathLst>
            <a:path>
              <a:moveTo>
                <a:pt x="991709" y="0"/>
              </a:moveTo>
              <a:lnTo>
                <a:pt x="991709" y="160814"/>
              </a:lnTo>
              <a:lnTo>
                <a:pt x="0" y="160814"/>
              </a:lnTo>
              <a:lnTo>
                <a:pt x="0" y="2359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84D383-7DAE-4ABC-8738-62D79CFDE641}">
      <dsp:nvSpPr>
        <dsp:cNvPr id="0" name=""/>
        <dsp:cNvSpPr/>
      </dsp:nvSpPr>
      <dsp:spPr>
        <a:xfrm>
          <a:off x="4127149" y="1590825"/>
          <a:ext cx="247927" cy="2359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0814"/>
              </a:lnTo>
              <a:lnTo>
                <a:pt x="247927" y="160814"/>
              </a:lnTo>
              <a:lnTo>
                <a:pt x="247927" y="2359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26E814-74FD-4C9A-87E6-32C066CC5F50}">
      <dsp:nvSpPr>
        <dsp:cNvPr id="0" name=""/>
        <dsp:cNvSpPr/>
      </dsp:nvSpPr>
      <dsp:spPr>
        <a:xfrm>
          <a:off x="1399948" y="2342045"/>
          <a:ext cx="991709" cy="2359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0814"/>
              </a:lnTo>
              <a:lnTo>
                <a:pt x="991709" y="160814"/>
              </a:lnTo>
              <a:lnTo>
                <a:pt x="991709" y="2359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5C6C22-16BF-4BB0-A9ED-F13C3BFEDF65}">
      <dsp:nvSpPr>
        <dsp:cNvPr id="0" name=""/>
        <dsp:cNvSpPr/>
      </dsp:nvSpPr>
      <dsp:spPr>
        <a:xfrm>
          <a:off x="1354228" y="2342045"/>
          <a:ext cx="91440" cy="2359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59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5EE36A-D69F-4B25-88D8-5A5762821323}">
      <dsp:nvSpPr>
        <dsp:cNvPr id="0" name=""/>
        <dsp:cNvSpPr/>
      </dsp:nvSpPr>
      <dsp:spPr>
        <a:xfrm>
          <a:off x="408238" y="2342045"/>
          <a:ext cx="991709" cy="235981"/>
        </a:xfrm>
        <a:custGeom>
          <a:avLst/>
          <a:gdLst/>
          <a:ahLst/>
          <a:cxnLst/>
          <a:rect l="0" t="0" r="0" b="0"/>
          <a:pathLst>
            <a:path>
              <a:moveTo>
                <a:pt x="991709" y="0"/>
              </a:moveTo>
              <a:lnTo>
                <a:pt x="991709" y="160814"/>
              </a:lnTo>
              <a:lnTo>
                <a:pt x="0" y="160814"/>
              </a:lnTo>
              <a:lnTo>
                <a:pt x="0" y="2359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9E0DA9-9390-4F7D-B2EC-237B14525EB5}">
      <dsp:nvSpPr>
        <dsp:cNvPr id="0" name=""/>
        <dsp:cNvSpPr/>
      </dsp:nvSpPr>
      <dsp:spPr>
        <a:xfrm>
          <a:off x="1399948" y="1590825"/>
          <a:ext cx="2727201" cy="235981"/>
        </a:xfrm>
        <a:custGeom>
          <a:avLst/>
          <a:gdLst/>
          <a:ahLst/>
          <a:cxnLst/>
          <a:rect l="0" t="0" r="0" b="0"/>
          <a:pathLst>
            <a:path>
              <a:moveTo>
                <a:pt x="2727201" y="0"/>
              </a:moveTo>
              <a:lnTo>
                <a:pt x="2727201" y="160814"/>
              </a:lnTo>
              <a:lnTo>
                <a:pt x="0" y="160814"/>
              </a:lnTo>
              <a:lnTo>
                <a:pt x="0" y="2359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855318-5BCF-4422-9CC0-0E5DA723CC83}">
      <dsp:nvSpPr>
        <dsp:cNvPr id="0" name=""/>
        <dsp:cNvSpPr/>
      </dsp:nvSpPr>
      <dsp:spPr>
        <a:xfrm>
          <a:off x="3721450" y="1075586"/>
          <a:ext cx="811398" cy="5152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E29D5D-AC11-4CD4-91B2-C82904C1CCC0}">
      <dsp:nvSpPr>
        <dsp:cNvPr id="0" name=""/>
        <dsp:cNvSpPr/>
      </dsp:nvSpPr>
      <dsp:spPr>
        <a:xfrm>
          <a:off x="3811605" y="1161234"/>
          <a:ext cx="811398" cy="5152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Model Data</a:t>
          </a:r>
          <a:endParaRPr lang="en-US" sz="900" kern="1200" dirty="0"/>
        </a:p>
      </dsp:txBody>
      <dsp:txXfrm>
        <a:off x="3826696" y="1176325"/>
        <a:ext cx="781216" cy="485056"/>
      </dsp:txXfrm>
    </dsp:sp>
    <dsp:sp modelId="{127256BB-4677-4F64-BD93-26D7A37FBDE6}">
      <dsp:nvSpPr>
        <dsp:cNvPr id="0" name=""/>
        <dsp:cNvSpPr/>
      </dsp:nvSpPr>
      <dsp:spPr>
        <a:xfrm>
          <a:off x="994248" y="1826807"/>
          <a:ext cx="811398" cy="5152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2289B8-1A59-463F-B7C9-4FA94C3F7BE4}">
      <dsp:nvSpPr>
        <dsp:cNvPr id="0" name=""/>
        <dsp:cNvSpPr/>
      </dsp:nvSpPr>
      <dsp:spPr>
        <a:xfrm>
          <a:off x="1084404" y="1912454"/>
          <a:ext cx="811398" cy="5152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Object Based Data Model</a:t>
          </a:r>
          <a:endParaRPr lang="en-US" sz="900" kern="1200" dirty="0"/>
        </a:p>
      </dsp:txBody>
      <dsp:txXfrm>
        <a:off x="1099495" y="1927545"/>
        <a:ext cx="781216" cy="485056"/>
      </dsp:txXfrm>
    </dsp:sp>
    <dsp:sp modelId="{434A22A4-5D29-4E82-B8C5-AA23B551B78E}">
      <dsp:nvSpPr>
        <dsp:cNvPr id="0" name=""/>
        <dsp:cNvSpPr/>
      </dsp:nvSpPr>
      <dsp:spPr>
        <a:xfrm>
          <a:off x="2538" y="2578027"/>
          <a:ext cx="811398" cy="5152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A3381A-0DD7-4D2C-A3B7-B32E8188ECD6}">
      <dsp:nvSpPr>
        <dsp:cNvPr id="0" name=""/>
        <dsp:cNvSpPr/>
      </dsp:nvSpPr>
      <dsp:spPr>
        <a:xfrm>
          <a:off x="92694" y="2663674"/>
          <a:ext cx="811398" cy="5152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Entity Relational Model </a:t>
          </a:r>
          <a:endParaRPr lang="en-US" sz="900" kern="1200" dirty="0"/>
        </a:p>
      </dsp:txBody>
      <dsp:txXfrm>
        <a:off x="107785" y="2678765"/>
        <a:ext cx="781216" cy="485056"/>
      </dsp:txXfrm>
    </dsp:sp>
    <dsp:sp modelId="{1CBED50D-F37F-48DB-B9C3-2E08CBB77D76}">
      <dsp:nvSpPr>
        <dsp:cNvPr id="0" name=""/>
        <dsp:cNvSpPr/>
      </dsp:nvSpPr>
      <dsp:spPr>
        <a:xfrm>
          <a:off x="994248" y="2578027"/>
          <a:ext cx="811398" cy="5152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BD9EBC-B24D-4E97-8998-3AE17ECE808F}">
      <dsp:nvSpPr>
        <dsp:cNvPr id="0" name=""/>
        <dsp:cNvSpPr/>
      </dsp:nvSpPr>
      <dsp:spPr>
        <a:xfrm>
          <a:off x="1084404" y="2663674"/>
          <a:ext cx="811398" cy="5152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Semantic Mode</a:t>
          </a:r>
          <a:endParaRPr lang="en-US" sz="900" kern="1200" dirty="0"/>
        </a:p>
      </dsp:txBody>
      <dsp:txXfrm>
        <a:off x="1099495" y="2678765"/>
        <a:ext cx="781216" cy="485056"/>
      </dsp:txXfrm>
    </dsp:sp>
    <dsp:sp modelId="{37DBFE4B-17DB-463B-8489-AB4756E163C3}">
      <dsp:nvSpPr>
        <dsp:cNvPr id="0" name=""/>
        <dsp:cNvSpPr/>
      </dsp:nvSpPr>
      <dsp:spPr>
        <a:xfrm>
          <a:off x="1985958" y="2578027"/>
          <a:ext cx="811398" cy="5152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5C419A-EB39-47B6-8A5B-8795F9AA96FE}">
      <dsp:nvSpPr>
        <dsp:cNvPr id="0" name=""/>
        <dsp:cNvSpPr/>
      </dsp:nvSpPr>
      <dsp:spPr>
        <a:xfrm>
          <a:off x="2076113" y="2663674"/>
          <a:ext cx="811398" cy="5152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Binary Model</a:t>
          </a:r>
          <a:endParaRPr lang="en-US" sz="900" kern="1200" dirty="0"/>
        </a:p>
      </dsp:txBody>
      <dsp:txXfrm>
        <a:off x="2091204" y="2678765"/>
        <a:ext cx="781216" cy="485056"/>
      </dsp:txXfrm>
    </dsp:sp>
    <dsp:sp modelId="{8E89B31D-F96E-44E1-AF59-F203B0E99449}">
      <dsp:nvSpPr>
        <dsp:cNvPr id="0" name=""/>
        <dsp:cNvSpPr/>
      </dsp:nvSpPr>
      <dsp:spPr>
        <a:xfrm>
          <a:off x="3969377" y="1826807"/>
          <a:ext cx="811398" cy="5152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863259-8FF8-4D34-96E1-390CDC8D7DA6}">
      <dsp:nvSpPr>
        <dsp:cNvPr id="0" name=""/>
        <dsp:cNvSpPr/>
      </dsp:nvSpPr>
      <dsp:spPr>
        <a:xfrm>
          <a:off x="4059533" y="1912454"/>
          <a:ext cx="811398" cy="5152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Record Based Data Model</a:t>
          </a:r>
          <a:endParaRPr lang="en-US" sz="900" kern="1200" dirty="0"/>
        </a:p>
      </dsp:txBody>
      <dsp:txXfrm>
        <a:off x="4074624" y="1927545"/>
        <a:ext cx="781216" cy="485056"/>
      </dsp:txXfrm>
    </dsp:sp>
    <dsp:sp modelId="{0E82541D-D4DA-4EAD-A707-2C8868CB28EF}">
      <dsp:nvSpPr>
        <dsp:cNvPr id="0" name=""/>
        <dsp:cNvSpPr/>
      </dsp:nvSpPr>
      <dsp:spPr>
        <a:xfrm>
          <a:off x="2977668" y="2578027"/>
          <a:ext cx="811398" cy="5152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62A503-289E-47B7-80CD-38B6DAAF88D6}">
      <dsp:nvSpPr>
        <dsp:cNvPr id="0" name=""/>
        <dsp:cNvSpPr/>
      </dsp:nvSpPr>
      <dsp:spPr>
        <a:xfrm>
          <a:off x="3067823" y="2663674"/>
          <a:ext cx="811398" cy="5152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err="1" smtClean="0"/>
            <a:t>Hierarchycal</a:t>
          </a:r>
          <a:r>
            <a:rPr lang="en-US" sz="900" kern="1200" dirty="0" smtClean="0"/>
            <a:t> </a:t>
          </a:r>
          <a:r>
            <a:rPr lang="en-US" sz="900" kern="1200" dirty="0" err="1" smtClean="0"/>
            <a:t>MOdel</a:t>
          </a:r>
          <a:endParaRPr lang="en-US" sz="900" kern="1200" dirty="0"/>
        </a:p>
      </dsp:txBody>
      <dsp:txXfrm>
        <a:off x="3082914" y="2678765"/>
        <a:ext cx="781216" cy="485056"/>
      </dsp:txXfrm>
    </dsp:sp>
    <dsp:sp modelId="{715D3A9F-4219-4EA8-8F6E-3F988E9597A2}">
      <dsp:nvSpPr>
        <dsp:cNvPr id="0" name=""/>
        <dsp:cNvSpPr/>
      </dsp:nvSpPr>
      <dsp:spPr>
        <a:xfrm>
          <a:off x="3969377" y="2578027"/>
          <a:ext cx="811398" cy="5152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1843ED-AF21-45DA-B8C6-C7498C4BCF3B}">
      <dsp:nvSpPr>
        <dsp:cNvPr id="0" name=""/>
        <dsp:cNvSpPr/>
      </dsp:nvSpPr>
      <dsp:spPr>
        <a:xfrm>
          <a:off x="4059533" y="2663674"/>
          <a:ext cx="811398" cy="5152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Network Model</a:t>
          </a:r>
          <a:endParaRPr lang="en-US" sz="900" kern="1200" dirty="0"/>
        </a:p>
      </dsp:txBody>
      <dsp:txXfrm>
        <a:off x="4074624" y="2678765"/>
        <a:ext cx="781216" cy="485056"/>
      </dsp:txXfrm>
    </dsp:sp>
    <dsp:sp modelId="{2A4F4C47-AC77-41BF-86EE-12A2411F7D0C}">
      <dsp:nvSpPr>
        <dsp:cNvPr id="0" name=""/>
        <dsp:cNvSpPr/>
      </dsp:nvSpPr>
      <dsp:spPr>
        <a:xfrm>
          <a:off x="4961087" y="2578027"/>
          <a:ext cx="811398" cy="5152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370FAD-5D66-41D7-A508-01134A758E75}">
      <dsp:nvSpPr>
        <dsp:cNvPr id="0" name=""/>
        <dsp:cNvSpPr/>
      </dsp:nvSpPr>
      <dsp:spPr>
        <a:xfrm>
          <a:off x="5051242" y="2663674"/>
          <a:ext cx="811398" cy="5152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Relational Model</a:t>
          </a:r>
          <a:endParaRPr lang="en-US" sz="900" kern="1200" dirty="0"/>
        </a:p>
      </dsp:txBody>
      <dsp:txXfrm>
        <a:off x="5066333" y="2678765"/>
        <a:ext cx="781216" cy="485056"/>
      </dsp:txXfrm>
    </dsp:sp>
    <dsp:sp modelId="{861AB653-B2AA-4BF4-8CB9-71BB111372BA}">
      <dsp:nvSpPr>
        <dsp:cNvPr id="0" name=""/>
        <dsp:cNvSpPr/>
      </dsp:nvSpPr>
      <dsp:spPr>
        <a:xfrm>
          <a:off x="6448651" y="1826807"/>
          <a:ext cx="811398" cy="5152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1D0A52-BFE1-4A40-99ED-61577C46C4F7}">
      <dsp:nvSpPr>
        <dsp:cNvPr id="0" name=""/>
        <dsp:cNvSpPr/>
      </dsp:nvSpPr>
      <dsp:spPr>
        <a:xfrm>
          <a:off x="6538807" y="1912454"/>
          <a:ext cx="811398" cy="5152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Physic Based Data Model</a:t>
          </a:r>
          <a:endParaRPr lang="en-US" sz="900" kern="1200" dirty="0"/>
        </a:p>
      </dsp:txBody>
      <dsp:txXfrm>
        <a:off x="6553898" y="1927545"/>
        <a:ext cx="781216" cy="485056"/>
      </dsp:txXfrm>
    </dsp:sp>
    <dsp:sp modelId="{433948BB-D03E-47C9-BDD9-06E25185032C}">
      <dsp:nvSpPr>
        <dsp:cNvPr id="0" name=""/>
        <dsp:cNvSpPr/>
      </dsp:nvSpPr>
      <dsp:spPr>
        <a:xfrm>
          <a:off x="5952797" y="2578027"/>
          <a:ext cx="811398" cy="5152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0D6881-BB35-490D-ACD5-A67EC7114BA1}">
      <dsp:nvSpPr>
        <dsp:cNvPr id="0" name=""/>
        <dsp:cNvSpPr/>
      </dsp:nvSpPr>
      <dsp:spPr>
        <a:xfrm>
          <a:off x="6042952" y="2663674"/>
          <a:ext cx="811398" cy="5152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Unifying Model</a:t>
          </a:r>
          <a:endParaRPr lang="en-US" sz="900" kern="1200" dirty="0"/>
        </a:p>
      </dsp:txBody>
      <dsp:txXfrm>
        <a:off x="6058043" y="2678765"/>
        <a:ext cx="781216" cy="485056"/>
      </dsp:txXfrm>
    </dsp:sp>
    <dsp:sp modelId="{2A656FCD-700B-41B8-B25F-83E5DC75AB41}">
      <dsp:nvSpPr>
        <dsp:cNvPr id="0" name=""/>
        <dsp:cNvSpPr/>
      </dsp:nvSpPr>
      <dsp:spPr>
        <a:xfrm>
          <a:off x="6944506" y="2578027"/>
          <a:ext cx="811398" cy="5152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BA68C8-4147-4A6E-AE62-8C202AD13F79}">
      <dsp:nvSpPr>
        <dsp:cNvPr id="0" name=""/>
        <dsp:cNvSpPr/>
      </dsp:nvSpPr>
      <dsp:spPr>
        <a:xfrm>
          <a:off x="7034662" y="2663674"/>
          <a:ext cx="811398" cy="5152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err="1" smtClean="0"/>
            <a:t>Frome</a:t>
          </a:r>
          <a:r>
            <a:rPr lang="en-US" sz="900" kern="1200" dirty="0" smtClean="0"/>
            <a:t> Memory</a:t>
          </a:r>
          <a:endParaRPr lang="en-US" sz="900" kern="1200" dirty="0"/>
        </a:p>
      </dsp:txBody>
      <dsp:txXfrm>
        <a:off x="7049753" y="2678765"/>
        <a:ext cx="781216" cy="4850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00AE25-A160-431F-955E-6E4F1C21D169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552E61-D8F2-408A-BC58-3A96B0E8D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1726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F870CE-57A4-4C85-8151-5C20DCF85E46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B1ABF1-B765-418E-B670-77D3FC9C02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200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1ABF1-B765-418E-B670-77D3FC9C027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1ABF1-B765-418E-B670-77D3FC9C027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1ABF1-B765-418E-B670-77D3FC9C027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1ABF1-B765-418E-B670-77D3FC9C027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1ABF1-B765-418E-B670-77D3FC9C027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1ABF1-B765-418E-B670-77D3FC9C027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1ABF1-B765-418E-B670-77D3FC9C027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1ABF1-B765-418E-B670-77D3FC9C027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1ABF1-B765-418E-B670-77D3FC9C027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1ABF1-B765-418E-B670-77D3FC9C027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1ABF1-B765-418E-B670-77D3FC9C027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1ABF1-B765-418E-B670-77D3FC9C027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1ABF1-B765-418E-B670-77D3FC9C027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1ABF1-B765-418E-B670-77D3FC9C027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1ABF1-B765-418E-B670-77D3FC9C027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1ABF1-B765-418E-B670-77D3FC9C027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1ABF1-B765-418E-B670-77D3FC9C027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1ABF1-B765-418E-B670-77D3FC9C027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4991-66E5-4BEF-8770-1C058E53EE92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DFF97-CACE-4DB6-9DBC-26C573FF5E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175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 advAuto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4991-66E5-4BEF-8770-1C058E53EE92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DFF97-CACE-4DB6-9DBC-26C573FF5E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7250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4991-66E5-4BEF-8770-1C058E53EE92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DFF97-CACE-4DB6-9DBC-26C573FF5E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655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4991-66E5-4BEF-8770-1C058E53EE92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DFF97-CACE-4DB6-9DBC-26C573FF5E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87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4991-66E5-4BEF-8770-1C058E53EE92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DFF97-CACE-4DB6-9DBC-26C573FF5E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6896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4991-66E5-4BEF-8770-1C058E53EE92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DFF97-CACE-4DB6-9DBC-26C573FF5E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7075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4991-66E5-4BEF-8770-1C058E53EE92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DFF97-CACE-4DB6-9DBC-26C573FF5E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956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4991-66E5-4BEF-8770-1C058E53EE92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DFF97-CACE-4DB6-9DBC-26C573FF5E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366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4991-66E5-4BEF-8770-1C058E53EE92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DFF97-CACE-4DB6-9DBC-26C573FF5E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578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4991-66E5-4BEF-8770-1C058E53EE92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DFF97-CACE-4DB6-9DBC-26C573FF5E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5502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4991-66E5-4BEF-8770-1C058E53EE92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DFF97-CACE-4DB6-9DBC-26C573FF5E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3908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E4991-66E5-4BEF-8770-1C058E53EE92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DFF97-CACE-4DB6-9DBC-26C573FF5E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488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/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5200" y="1524000"/>
            <a:ext cx="5486400" cy="2051232"/>
          </a:xfrm>
        </p:spPr>
        <p:txBody>
          <a:bodyPr/>
          <a:lstStyle/>
          <a:p>
            <a:r>
              <a:rPr lang="en-US" sz="4400" b="1" spc="6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itchFamily="66" charset="0"/>
              </a:rPr>
              <a:t>Model Data</a:t>
            </a:r>
            <a:endParaRPr lang="en-US" sz="4400" b="1" spc="6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itchFamily="66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724400" y="533400"/>
            <a:ext cx="37338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Kristen ITC" pitchFamily="66" charset="0"/>
                <a:ea typeface="+mj-ea"/>
                <a:cs typeface="+mj-cs"/>
              </a:rPr>
              <a:t>Materi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Kristen ITC" pitchFamily="66" charset="0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Kristen ITC" pitchFamily="66" charset="0"/>
                <a:ea typeface="+mj-ea"/>
                <a:cs typeface="+mj-cs"/>
              </a:rPr>
              <a:t>ke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Kristen ITC" pitchFamily="66" charset="0"/>
                <a:ea typeface="+mj-ea"/>
                <a:cs typeface="+mj-cs"/>
              </a:rPr>
              <a:t> 4 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Kristen ITC" pitchFamily="66" charset="0"/>
                <a:ea typeface="+mj-ea"/>
                <a:cs typeface="+mj-cs"/>
              </a:rPr>
              <a:t>  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Kristen ITC" pitchFamily="66" charset="0"/>
              <a:ea typeface="+mj-ea"/>
              <a:cs typeface="+mj-cs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latin typeface="Forte" pitchFamily="66" charset="0"/>
              </a:rPr>
              <a:t>Record Based Data Model</a:t>
            </a:r>
            <a:endParaRPr lang="en-US" sz="4800" dirty="0">
              <a:solidFill>
                <a:srgbClr val="7030A0"/>
              </a:solidFill>
              <a:latin typeface="Forte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Model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ini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berdasarkan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pada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record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untuk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menjelaskan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kepada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user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tentang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hubungan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logic anta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rdata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dalam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basis data</a:t>
            </a:r>
          </a:p>
          <a:p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Model data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ini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terdiri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dari</a:t>
            </a:r>
            <a:endParaRPr lang="en-US" b="1" dirty="0" smtClean="0">
              <a:solidFill>
                <a:srgbClr val="002060"/>
              </a:solidFill>
              <a:latin typeface="Tempus Sans ITC" pitchFamily="82" charset="0"/>
            </a:endParaRPr>
          </a:p>
          <a:p>
            <a:pPr marL="971135" lvl="1" indent="-514350">
              <a:buFont typeface="+mj-lt"/>
              <a:buAutoNum type="arabicPeriod"/>
            </a:pP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Hierarchycal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model,</a:t>
            </a:r>
          </a:p>
          <a:p>
            <a:pPr marL="971135" lvl="1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Network Model</a:t>
            </a:r>
          </a:p>
          <a:p>
            <a:pPr marL="971135" lvl="1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Relational Model</a:t>
            </a:r>
          </a:p>
          <a:p>
            <a:endParaRPr lang="en-US" sz="4400" dirty="0" smtClean="0"/>
          </a:p>
          <a:p>
            <a:pPr marL="915289" lvl="1" indent="-514350">
              <a:buNone/>
            </a:pPr>
            <a:endParaRPr lang="en-US" dirty="0">
              <a:latin typeface="Forte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err="1" smtClean="0">
                <a:latin typeface="Forte" pitchFamily="66" charset="0"/>
              </a:rPr>
              <a:t>Hierarchycal</a:t>
            </a:r>
            <a:r>
              <a:rPr lang="en-US" sz="5400" b="1" dirty="0" smtClean="0">
                <a:latin typeface="Forte" pitchFamily="66" charset="0"/>
              </a:rPr>
              <a:t> Model</a:t>
            </a:r>
            <a:endParaRPr lang="en-US" sz="4800" dirty="0">
              <a:solidFill>
                <a:srgbClr val="7030A0"/>
              </a:solidFill>
              <a:latin typeface="Forte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sering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 pula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disebut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sebagai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 tree structure,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menjelaskan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kepada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 user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tentang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hubungan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 logic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antardata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dalam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 basis data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dalam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bentuk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hubungan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bertingkat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 (hierarchy). </a:t>
            </a:r>
          </a:p>
          <a:p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Level paling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tinggi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dalam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bentuk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hirarki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harus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hanya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terdapat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satu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 node,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dan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disebut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sebagai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 root. </a:t>
            </a:r>
          </a:p>
          <a:p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Suatu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 node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pada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 level yang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lebih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rendah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hanya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diijinkan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mempunyai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satu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relasi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dengan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 node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pada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tingkat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 yang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lebih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tinggi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, yang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disebut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sebagai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 parent. </a:t>
            </a:r>
          </a:p>
          <a:p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Sedangkan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kebalikny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, parent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dapat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mempunyai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lebih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dari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satu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 child,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yaitu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 node-node yang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mempunyai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 level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lebih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rendah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dan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dihungkan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dengan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 parent.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Suatu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 node yang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tidak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mempunyai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 parent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disebut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sebagai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 leaves (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daun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).</a:t>
            </a:r>
          </a:p>
          <a:p>
            <a:endParaRPr lang="en-US" sz="2400" b="1" dirty="0" smtClean="0">
              <a:solidFill>
                <a:schemeClr val="tx2">
                  <a:lumMod val="50000"/>
                </a:schemeClr>
              </a:solidFill>
              <a:latin typeface="Tempus Sans ITC" pitchFamily="82" charset="0"/>
            </a:endParaRPr>
          </a:p>
          <a:p>
            <a:pPr marL="915289" lvl="1" indent="-514350">
              <a:buNone/>
            </a:pPr>
            <a:endParaRPr lang="en-US" sz="2400" b="1" dirty="0">
              <a:solidFill>
                <a:schemeClr val="tx2">
                  <a:lumMod val="50000"/>
                </a:schemeClr>
              </a:solidFill>
              <a:latin typeface="Tempus Sans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err="1" smtClean="0">
                <a:latin typeface="Forte" pitchFamily="66" charset="0"/>
              </a:rPr>
              <a:t>Hierarchycal</a:t>
            </a:r>
            <a:r>
              <a:rPr lang="en-US" sz="5400" b="1" dirty="0" smtClean="0">
                <a:latin typeface="Forte" pitchFamily="66" charset="0"/>
              </a:rPr>
              <a:t> Model</a:t>
            </a:r>
            <a:endParaRPr lang="en-US" sz="4800" dirty="0">
              <a:solidFill>
                <a:srgbClr val="7030A0"/>
              </a:solidFill>
              <a:latin typeface="Forte" pitchFamily="66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3657600" y="2057400"/>
            <a:ext cx="1828800" cy="4572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Arial" pitchFamily="34" charset="0"/>
              </a:rPr>
              <a:t>UNIVERSITAS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3657600" y="2819400"/>
            <a:ext cx="1828800" cy="4572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Arial" pitchFamily="34" charset="0"/>
              </a:rPr>
              <a:t>FAKULTAS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1676400" y="3657600"/>
            <a:ext cx="1828800" cy="4572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Arial" pitchFamily="34" charset="0"/>
              </a:rPr>
              <a:t>MAHASISWA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5791200" y="3657600"/>
            <a:ext cx="1828800" cy="4572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DOSEN</a:t>
            </a:r>
          </a:p>
        </p:txBody>
      </p:sp>
      <p:sp>
        <p:nvSpPr>
          <p:cNvPr id="13" name="Rounded Rectangle 12"/>
          <p:cNvSpPr/>
          <p:nvPr/>
        </p:nvSpPr>
        <p:spPr bwMode="auto">
          <a:xfrm>
            <a:off x="5791200" y="4495800"/>
            <a:ext cx="1828800" cy="4572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Arial" pitchFamily="34" charset="0"/>
              </a:rPr>
              <a:t>MATAKULIAH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5" name="Straight Connector 14"/>
          <p:cNvCxnSpPr>
            <a:stCxn id="8" idx="2"/>
            <a:endCxn id="10" idx="0"/>
          </p:cNvCxnSpPr>
          <p:nvPr/>
        </p:nvCxnSpPr>
        <p:spPr bwMode="auto">
          <a:xfrm rot="5400000">
            <a:off x="4419600" y="2667000"/>
            <a:ext cx="304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12" idx="2"/>
            <a:endCxn id="13" idx="0"/>
          </p:cNvCxnSpPr>
          <p:nvPr/>
        </p:nvCxnSpPr>
        <p:spPr bwMode="auto">
          <a:xfrm rot="5400000">
            <a:off x="6515100" y="4305300"/>
            <a:ext cx="3810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stCxn id="10" idx="2"/>
            <a:endCxn id="12" idx="0"/>
          </p:cNvCxnSpPr>
          <p:nvPr/>
        </p:nvCxnSpPr>
        <p:spPr bwMode="auto">
          <a:xfrm rot="16200000" flipH="1">
            <a:off x="5448300" y="2400300"/>
            <a:ext cx="381000" cy="2133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10" idx="2"/>
            <a:endCxn id="11" idx="0"/>
          </p:cNvCxnSpPr>
          <p:nvPr/>
        </p:nvCxnSpPr>
        <p:spPr bwMode="auto">
          <a:xfrm rot="5400000">
            <a:off x="3390900" y="2476500"/>
            <a:ext cx="381000" cy="1981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latin typeface="Forte" pitchFamily="66" charset="0"/>
              </a:rPr>
              <a:t>Network Model</a:t>
            </a:r>
            <a:endParaRPr lang="en-US" sz="4800" dirty="0">
              <a:solidFill>
                <a:srgbClr val="7030A0"/>
              </a:solidFill>
              <a:latin typeface="Forte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Model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ini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sering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disebut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pula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sebagai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Plex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Structure.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Seperti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halnya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hirarki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model, network model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dapat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dideskripsikan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ke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dalam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struktur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parent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dan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child,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dan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digambarkan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sedemikian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rupa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sehingga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child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pasti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berada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pada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level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lebih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rendah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dari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pada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parent. </a:t>
            </a:r>
          </a:p>
          <a:p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Dalam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network model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sebuah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child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dapat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mempunyai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lebih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dari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satu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parent. Hal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ini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 yang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membedakan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hierarchical model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dengan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netwark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model.</a:t>
            </a:r>
          </a:p>
          <a:p>
            <a:pPr marL="915289" lvl="1" indent="-514350">
              <a:buNone/>
            </a:pPr>
            <a:endParaRPr lang="en-US" sz="3600" dirty="0">
              <a:latin typeface="Forte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latin typeface="Forte" pitchFamily="66" charset="0"/>
              </a:rPr>
              <a:t>Network Model</a:t>
            </a:r>
            <a:endParaRPr lang="en-US" sz="4800" dirty="0">
              <a:solidFill>
                <a:srgbClr val="7030A0"/>
              </a:solidFill>
              <a:latin typeface="Forte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578" y="1308199"/>
            <a:ext cx="8580544" cy="444401"/>
          </a:xfrm>
        </p:spPr>
        <p:txBody>
          <a:bodyPr>
            <a:normAutofit fontScale="92500" lnSpcReduction="20000"/>
          </a:bodyPr>
          <a:lstStyle/>
          <a:p>
            <a:pPr marL="915289" lvl="1" indent="-514350">
              <a:buNone/>
            </a:pPr>
            <a:endParaRPr lang="en-US" dirty="0">
              <a:latin typeface="Forte" pitchFamily="66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3657600" y="2133600"/>
            <a:ext cx="1828800" cy="4572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Arial" pitchFamily="34" charset="0"/>
              </a:rPr>
              <a:t>UNIVERSITAS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3657600" y="2895600"/>
            <a:ext cx="1828800" cy="4572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Arial" pitchFamily="34" charset="0"/>
              </a:rPr>
              <a:t>FAKULTAS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1676400" y="3733800"/>
            <a:ext cx="1828800" cy="4572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Arial" pitchFamily="34" charset="0"/>
              </a:rPr>
              <a:t>MAHASISWA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5791200" y="3733800"/>
            <a:ext cx="1828800" cy="4572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DOSEN</a:t>
            </a:r>
          </a:p>
        </p:txBody>
      </p:sp>
      <p:sp>
        <p:nvSpPr>
          <p:cNvPr id="13" name="Rounded Rectangle 12"/>
          <p:cNvSpPr/>
          <p:nvPr/>
        </p:nvSpPr>
        <p:spPr bwMode="auto">
          <a:xfrm>
            <a:off x="5791200" y="4572000"/>
            <a:ext cx="1828800" cy="4572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Arial" pitchFamily="34" charset="0"/>
              </a:rPr>
              <a:t>MATAKULIAH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5" name="Straight Connector 14"/>
          <p:cNvCxnSpPr>
            <a:stCxn id="8" idx="2"/>
            <a:endCxn id="10" idx="0"/>
          </p:cNvCxnSpPr>
          <p:nvPr/>
        </p:nvCxnSpPr>
        <p:spPr bwMode="auto">
          <a:xfrm rot="5400000">
            <a:off x="4419600" y="2743200"/>
            <a:ext cx="304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12" idx="2"/>
            <a:endCxn id="13" idx="0"/>
          </p:cNvCxnSpPr>
          <p:nvPr/>
        </p:nvCxnSpPr>
        <p:spPr bwMode="auto">
          <a:xfrm rot="5400000">
            <a:off x="6515100" y="4381500"/>
            <a:ext cx="3810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stCxn id="10" idx="2"/>
            <a:endCxn id="12" idx="0"/>
          </p:cNvCxnSpPr>
          <p:nvPr/>
        </p:nvCxnSpPr>
        <p:spPr bwMode="auto">
          <a:xfrm rot="16200000" flipH="1">
            <a:off x="5448300" y="2476500"/>
            <a:ext cx="381000" cy="2133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10" idx="2"/>
            <a:endCxn id="11" idx="0"/>
          </p:cNvCxnSpPr>
          <p:nvPr/>
        </p:nvCxnSpPr>
        <p:spPr bwMode="auto">
          <a:xfrm rot="5400000">
            <a:off x="3390900" y="2552700"/>
            <a:ext cx="381000" cy="1981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10" idx="2"/>
          </p:cNvCxnSpPr>
          <p:nvPr/>
        </p:nvCxnSpPr>
        <p:spPr bwMode="auto">
          <a:xfrm rot="16200000" flipH="1">
            <a:off x="4533900" y="3390900"/>
            <a:ext cx="1295400" cy="1219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Oval 17"/>
          <p:cNvSpPr/>
          <p:nvPr/>
        </p:nvSpPr>
        <p:spPr bwMode="auto">
          <a:xfrm>
            <a:off x="1559859" y="4495800"/>
            <a:ext cx="2057400" cy="533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Arial" pitchFamily="34" charset="0"/>
              </a:rPr>
              <a:t>REGISTRASI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22" name="Straight Connector 21"/>
          <p:cNvCxnSpPr>
            <a:stCxn id="11" idx="2"/>
            <a:endCxn id="18" idx="0"/>
          </p:cNvCxnSpPr>
          <p:nvPr/>
        </p:nvCxnSpPr>
        <p:spPr bwMode="auto">
          <a:xfrm rot="5400000">
            <a:off x="2437280" y="4342280"/>
            <a:ext cx="304800" cy="22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8" idx="6"/>
            <a:endCxn id="13" idx="1"/>
          </p:cNvCxnSpPr>
          <p:nvPr/>
        </p:nvCxnSpPr>
        <p:spPr bwMode="auto">
          <a:xfrm>
            <a:off x="3617259" y="4762500"/>
            <a:ext cx="2173941" cy="381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latin typeface="Forte" pitchFamily="66" charset="0"/>
              </a:rPr>
              <a:t>Relational Model ….. 1</a:t>
            </a:r>
            <a:endParaRPr lang="en-US" sz="4800" dirty="0">
              <a:solidFill>
                <a:srgbClr val="7030A0"/>
              </a:solidFill>
              <a:latin typeface="Forte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Menjelaskan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kepada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user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tentang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hubungan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logic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antardata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dalam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basis data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dengan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menvisualisasikan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ke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dalam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bentuk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tabel-tabel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yang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terdiri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dari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sejumlah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baris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dan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kolom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yang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menunjukkan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atribut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tertentu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.</a:t>
            </a:r>
          </a:p>
          <a:p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Model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relasional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merupakan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model yang paling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sederhana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sehingga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mudah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digunakan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dan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dipahami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oleh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pengguna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,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serta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merupakan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yang paling popular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saat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ini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.</a:t>
            </a:r>
          </a:p>
          <a:p>
            <a:endParaRPr lang="en-US" sz="4400" dirty="0" smtClean="0"/>
          </a:p>
          <a:p>
            <a:pPr marL="915289" lvl="1" indent="-514350">
              <a:buNone/>
            </a:pPr>
            <a:endParaRPr lang="en-US" dirty="0">
              <a:latin typeface="Forte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latin typeface="Forte" pitchFamily="66" charset="0"/>
              </a:rPr>
              <a:t>Relational Model ….. 1</a:t>
            </a:r>
            <a:endParaRPr lang="en-US" sz="4800" dirty="0">
              <a:solidFill>
                <a:srgbClr val="7030A0"/>
              </a:solidFill>
              <a:latin typeface="Forte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Ada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beberapa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sifat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 yang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melekat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pada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suatu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relasi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 :</a:t>
            </a:r>
          </a:p>
          <a:p>
            <a:pPr lvl="1"/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Tak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ada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 record (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baris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) yang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kembar</a:t>
            </a:r>
            <a:endParaRPr lang="en-US" b="1" dirty="0" smtClean="0">
              <a:solidFill>
                <a:schemeClr val="tx2">
                  <a:lumMod val="50000"/>
                </a:schemeClr>
              </a:solidFill>
              <a:latin typeface="Tempus Sans ITC" pitchFamily="82" charset="0"/>
            </a:endParaRPr>
          </a:p>
          <a:p>
            <a:pPr lvl="1"/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Urutan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 record 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tidaklah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penting</a:t>
            </a:r>
            <a:endParaRPr lang="en-US" b="1" dirty="0" smtClean="0">
              <a:solidFill>
                <a:schemeClr val="tx2">
                  <a:lumMod val="50000"/>
                </a:schemeClr>
              </a:solidFill>
              <a:latin typeface="Tempus Sans ITC" pitchFamily="82" charset="0"/>
            </a:endParaRPr>
          </a:p>
          <a:p>
            <a:pPr lvl="1"/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Setiap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atribut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memiliki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nama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 yang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unik</a:t>
            </a:r>
            <a:endParaRPr lang="en-US" b="1" dirty="0" smtClean="0">
              <a:solidFill>
                <a:schemeClr val="tx2">
                  <a:lumMod val="50000"/>
                </a:schemeClr>
              </a:solidFill>
              <a:latin typeface="Tempus Sans ITC" pitchFamily="82" charset="0"/>
            </a:endParaRPr>
          </a:p>
          <a:p>
            <a:pPr lvl="1"/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Setiap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atribut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memiliki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nilai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tunggal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dan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jenisnya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sama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dengan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semua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 record</a:t>
            </a:r>
          </a:p>
          <a:p>
            <a:endParaRPr lang="en-US" b="1" dirty="0" smtClean="0">
              <a:solidFill>
                <a:srgbClr val="002060"/>
              </a:solidFill>
              <a:latin typeface="Tempus Sans ITC" pitchFamily="82" charset="0"/>
            </a:endParaRPr>
          </a:p>
          <a:p>
            <a:endParaRPr lang="en-US" sz="4400" dirty="0" smtClean="0"/>
          </a:p>
          <a:p>
            <a:pPr marL="915289" lvl="1" indent="-514350">
              <a:buNone/>
            </a:pPr>
            <a:endParaRPr lang="en-US" dirty="0">
              <a:latin typeface="Forte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latin typeface="Forte" pitchFamily="66" charset="0"/>
              </a:rPr>
              <a:t>Relational Model </a:t>
            </a:r>
            <a:r>
              <a:rPr lang="en-US" sz="4800" b="1" dirty="0" smtClean="0">
                <a:latin typeface="Forte" pitchFamily="66" charset="0"/>
              </a:rPr>
              <a:t>….. 2</a:t>
            </a:r>
            <a:endParaRPr lang="en-US" sz="4800" dirty="0">
              <a:solidFill>
                <a:srgbClr val="7030A0"/>
              </a:solidFill>
              <a:latin typeface="Forte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400" dirty="0" smtClean="0"/>
          </a:p>
          <a:p>
            <a:pPr marL="915289" lvl="1" indent="-514350">
              <a:buNone/>
            </a:pPr>
            <a:endParaRPr lang="en-US" dirty="0">
              <a:latin typeface="Forte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905000" y="2460811"/>
          <a:ext cx="4648200" cy="2225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31611"/>
                <a:gridCol w="1697389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Kode_MK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Nama_MK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SKS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K-0101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Basis</a:t>
                      </a:r>
                      <a:r>
                        <a:rPr lang="en-US" baseline="0" dirty="0" smtClean="0"/>
                        <a:t> 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K-1102</a:t>
                      </a:r>
                      <a:r>
                        <a:rPr lang="en-US" baseline="0" dirty="0" smtClean="0"/>
                        <a:t> 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Sistem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Operasi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K-0202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Algoritma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K-2202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Manajemen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K-2205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Aljabar</a:t>
                      </a:r>
                      <a:r>
                        <a:rPr lang="en-US" dirty="0" smtClean="0"/>
                        <a:t> Linear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 bwMode="auto">
          <a:xfrm>
            <a:off x="1371600" y="3222811"/>
            <a:ext cx="5410200" cy="381000"/>
          </a:xfrm>
          <a:prstGeom prst="round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1143000" y="1905000"/>
            <a:ext cx="6248400" cy="3429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3505200" y="2079811"/>
            <a:ext cx="1981200" cy="3352800"/>
          </a:xfrm>
          <a:prstGeom prst="round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5486400" y="5257800"/>
            <a:ext cx="114300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609600" y="1295400"/>
            <a:ext cx="1710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Tabel</a:t>
            </a:r>
            <a:r>
              <a:rPr lang="en-US" dirty="0" smtClean="0"/>
              <a:t>/</a:t>
            </a:r>
            <a:r>
              <a:rPr lang="en-US" dirty="0" err="1" smtClean="0"/>
              <a:t>relasi</a:t>
            </a:r>
            <a:r>
              <a:rPr lang="en-US" dirty="0" smtClean="0"/>
              <a:t>/file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6" idx="1"/>
            <a:endCxn id="10" idx="2"/>
          </p:cNvCxnSpPr>
          <p:nvPr/>
        </p:nvCxnSpPr>
        <p:spPr bwMode="auto">
          <a:xfrm rot="16200000" flipV="1">
            <a:off x="1390311" y="1739417"/>
            <a:ext cx="742433" cy="5930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6616085" y="5486400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Atribut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 rot="5400000">
            <a:off x="571500" y="4076700"/>
            <a:ext cx="1600200" cy="609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762000" y="5181600"/>
            <a:ext cx="1094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Record </a:t>
            </a:r>
            <a:endParaRPr lang="en-US" dirty="0"/>
          </a:p>
        </p:txBody>
      </p:sp>
      <p:sp>
        <p:nvSpPr>
          <p:cNvPr id="18" name="Right Brace 17"/>
          <p:cNvSpPr/>
          <p:nvPr/>
        </p:nvSpPr>
        <p:spPr bwMode="auto">
          <a:xfrm>
            <a:off x="6705600" y="2895600"/>
            <a:ext cx="381000" cy="1676400"/>
          </a:xfrm>
          <a:prstGeom prst="rightBrace">
            <a:avLst>
              <a:gd name="adj1" fmla="val 8333"/>
              <a:gd name="adj2" fmla="val 50802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20" name="Straight Arrow Connector 19"/>
          <p:cNvCxnSpPr>
            <a:stCxn id="18" idx="1"/>
          </p:cNvCxnSpPr>
          <p:nvPr/>
        </p:nvCxnSpPr>
        <p:spPr bwMode="auto">
          <a:xfrm rot="10800000" flipH="1" flipV="1">
            <a:off x="7086600" y="3747244"/>
            <a:ext cx="609600" cy="36755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7467600" y="4038600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Kardinalitas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latin typeface="Forte" pitchFamily="66" charset="0"/>
              </a:rPr>
              <a:t>Physic Based Data Model</a:t>
            </a:r>
            <a:endParaRPr lang="en-US" sz="4800" dirty="0">
              <a:solidFill>
                <a:srgbClr val="7030A0"/>
              </a:solidFill>
              <a:latin typeface="Forte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Forte" pitchFamily="66" charset="0"/>
              </a:rPr>
              <a:t>Model </a:t>
            </a:r>
            <a:r>
              <a:rPr lang="en-US" b="1" dirty="0" err="1" smtClean="0">
                <a:solidFill>
                  <a:srgbClr val="002060"/>
                </a:solidFill>
                <a:latin typeface="Forte" pitchFamily="66" charset="0"/>
              </a:rPr>
              <a:t>ini</a:t>
            </a:r>
            <a:r>
              <a:rPr lang="en-US" b="1" dirty="0" smtClean="0">
                <a:solidFill>
                  <a:srgbClr val="002060"/>
                </a:solidFill>
                <a:latin typeface="Forte" pitchFamily="66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Forte" pitchFamily="66" charset="0"/>
              </a:rPr>
              <a:t>berdasarkan</a:t>
            </a:r>
            <a:r>
              <a:rPr lang="en-US" b="1" dirty="0" smtClean="0">
                <a:solidFill>
                  <a:srgbClr val="002060"/>
                </a:solidFill>
                <a:latin typeface="Forte" pitchFamily="66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Forte" pitchFamily="66" charset="0"/>
              </a:rPr>
              <a:t>pada</a:t>
            </a:r>
            <a:r>
              <a:rPr lang="en-US" b="1" dirty="0" smtClean="0">
                <a:solidFill>
                  <a:srgbClr val="002060"/>
                </a:solidFill>
                <a:latin typeface="Forte" pitchFamily="66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Forte" pitchFamily="66" charset="0"/>
              </a:rPr>
              <a:t>teknis</a:t>
            </a:r>
            <a:r>
              <a:rPr lang="en-US" b="1" dirty="0" smtClean="0">
                <a:solidFill>
                  <a:srgbClr val="002060"/>
                </a:solidFill>
                <a:latin typeface="Forte" pitchFamily="66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Forte" pitchFamily="66" charset="0"/>
              </a:rPr>
              <a:t>penyimpanan</a:t>
            </a:r>
            <a:r>
              <a:rPr lang="en-US" b="1" dirty="0" smtClean="0">
                <a:solidFill>
                  <a:srgbClr val="002060"/>
                </a:solidFill>
                <a:latin typeface="Forte" pitchFamily="66" charset="0"/>
              </a:rPr>
              <a:t> record </a:t>
            </a:r>
            <a:r>
              <a:rPr lang="en-US" b="1" dirty="0" err="1" smtClean="0">
                <a:solidFill>
                  <a:srgbClr val="002060"/>
                </a:solidFill>
                <a:latin typeface="Forte" pitchFamily="66" charset="0"/>
              </a:rPr>
              <a:t>dalam</a:t>
            </a:r>
            <a:r>
              <a:rPr lang="en-US" b="1" dirty="0" smtClean="0">
                <a:solidFill>
                  <a:srgbClr val="002060"/>
                </a:solidFill>
                <a:latin typeface="Forte" pitchFamily="66" charset="0"/>
              </a:rPr>
              <a:t> basis data. </a:t>
            </a:r>
          </a:p>
          <a:p>
            <a:r>
              <a:rPr lang="en-US" b="1" dirty="0" smtClean="0">
                <a:solidFill>
                  <a:srgbClr val="002060"/>
                </a:solidFill>
                <a:latin typeface="Forte" pitchFamily="66" charset="0"/>
              </a:rPr>
              <a:t>Model </a:t>
            </a:r>
            <a:r>
              <a:rPr lang="en-US" b="1" dirty="0" err="1" smtClean="0">
                <a:solidFill>
                  <a:srgbClr val="002060"/>
                </a:solidFill>
                <a:latin typeface="Forte" pitchFamily="66" charset="0"/>
              </a:rPr>
              <a:t>ini</a:t>
            </a:r>
            <a:r>
              <a:rPr lang="en-US" b="1" dirty="0" smtClean="0">
                <a:solidFill>
                  <a:srgbClr val="002060"/>
                </a:solidFill>
                <a:latin typeface="Forte" pitchFamily="66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Forte" pitchFamily="66" charset="0"/>
              </a:rPr>
              <a:t>jarang</a:t>
            </a:r>
            <a:r>
              <a:rPr lang="en-US" b="1" dirty="0" smtClean="0">
                <a:solidFill>
                  <a:srgbClr val="002060"/>
                </a:solidFill>
                <a:latin typeface="Forte" pitchFamily="66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Forte" pitchFamily="66" charset="0"/>
              </a:rPr>
              <a:t>digunakan</a:t>
            </a:r>
            <a:r>
              <a:rPr lang="en-US" b="1" dirty="0" smtClean="0">
                <a:solidFill>
                  <a:srgbClr val="002060"/>
                </a:solidFill>
                <a:latin typeface="Forte" pitchFamily="66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Forte" pitchFamily="66" charset="0"/>
              </a:rPr>
              <a:t>untuk</a:t>
            </a:r>
            <a:r>
              <a:rPr lang="en-US" b="1" dirty="0" smtClean="0">
                <a:solidFill>
                  <a:srgbClr val="002060"/>
                </a:solidFill>
                <a:latin typeface="Forte" pitchFamily="66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Forte" pitchFamily="66" charset="0"/>
              </a:rPr>
              <a:t>pemodelan</a:t>
            </a:r>
            <a:r>
              <a:rPr lang="en-US" b="1" dirty="0" smtClean="0">
                <a:solidFill>
                  <a:srgbClr val="002060"/>
                </a:solidFill>
                <a:latin typeface="Forte" pitchFamily="66" charset="0"/>
              </a:rPr>
              <a:t> data </a:t>
            </a:r>
            <a:r>
              <a:rPr lang="en-US" b="1" dirty="0" err="1" smtClean="0">
                <a:solidFill>
                  <a:srgbClr val="002060"/>
                </a:solidFill>
                <a:latin typeface="Forte" pitchFamily="66" charset="0"/>
              </a:rPr>
              <a:t>kepada</a:t>
            </a:r>
            <a:r>
              <a:rPr lang="en-US" b="1" dirty="0" smtClean="0">
                <a:solidFill>
                  <a:srgbClr val="002060"/>
                </a:solidFill>
                <a:latin typeface="Forte" pitchFamily="66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Forte" pitchFamily="66" charset="0"/>
              </a:rPr>
              <a:t>para</a:t>
            </a:r>
            <a:r>
              <a:rPr lang="en-US" b="1" dirty="0" smtClean="0">
                <a:solidFill>
                  <a:srgbClr val="002060"/>
                </a:solidFill>
                <a:latin typeface="Forte" pitchFamily="66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Forte" pitchFamily="66" charset="0"/>
              </a:rPr>
              <a:t>pemakai</a:t>
            </a:r>
            <a:r>
              <a:rPr lang="en-US" b="1" dirty="0" smtClean="0">
                <a:solidFill>
                  <a:srgbClr val="002060"/>
                </a:solidFill>
                <a:latin typeface="Forte" pitchFamily="66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Forte" pitchFamily="66" charset="0"/>
              </a:rPr>
              <a:t>karena</a:t>
            </a:r>
            <a:r>
              <a:rPr lang="en-US" b="1" dirty="0" smtClean="0">
                <a:solidFill>
                  <a:srgbClr val="002060"/>
                </a:solidFill>
                <a:latin typeface="Forte" pitchFamily="66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Forte" pitchFamily="66" charset="0"/>
              </a:rPr>
              <a:t>kerumitan</a:t>
            </a:r>
            <a:r>
              <a:rPr lang="en-US" b="1" dirty="0" smtClean="0">
                <a:solidFill>
                  <a:srgbClr val="002060"/>
                </a:solidFill>
                <a:latin typeface="Forte" pitchFamily="66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Forte" pitchFamily="66" charset="0"/>
              </a:rPr>
              <a:t>dan</a:t>
            </a:r>
            <a:r>
              <a:rPr lang="en-US" b="1" dirty="0" smtClean="0">
                <a:solidFill>
                  <a:srgbClr val="002060"/>
                </a:solidFill>
                <a:latin typeface="Forte" pitchFamily="66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Forte" pitchFamily="66" charset="0"/>
              </a:rPr>
              <a:t>kompleksitas</a:t>
            </a:r>
            <a:r>
              <a:rPr lang="en-US" b="1" dirty="0" smtClean="0">
                <a:solidFill>
                  <a:srgbClr val="002060"/>
                </a:solidFill>
                <a:latin typeface="Forte" pitchFamily="66" charset="0"/>
              </a:rPr>
              <a:t> yang </a:t>
            </a:r>
            <a:r>
              <a:rPr lang="en-US" b="1" dirty="0" err="1" smtClean="0">
                <a:solidFill>
                  <a:srgbClr val="002060"/>
                </a:solidFill>
                <a:latin typeface="Forte" pitchFamily="66" charset="0"/>
              </a:rPr>
              <a:t>tinggi</a:t>
            </a:r>
            <a:r>
              <a:rPr lang="en-US" b="1" dirty="0" smtClean="0">
                <a:solidFill>
                  <a:srgbClr val="002060"/>
                </a:solidFill>
                <a:latin typeface="Forte" pitchFamily="66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Forte" pitchFamily="66" charset="0"/>
              </a:rPr>
              <a:t>sehingga</a:t>
            </a:r>
            <a:r>
              <a:rPr lang="en-US" b="1" dirty="0" smtClean="0">
                <a:solidFill>
                  <a:srgbClr val="002060"/>
                </a:solidFill>
                <a:latin typeface="Forte" pitchFamily="66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Forte" pitchFamily="66" charset="0"/>
              </a:rPr>
              <a:t>justru</a:t>
            </a:r>
            <a:r>
              <a:rPr lang="en-US" b="1" dirty="0" smtClean="0">
                <a:solidFill>
                  <a:srgbClr val="002060"/>
                </a:solidFill>
                <a:latin typeface="Forte" pitchFamily="66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Forte" pitchFamily="66" charset="0"/>
              </a:rPr>
              <a:t>akan</a:t>
            </a:r>
            <a:r>
              <a:rPr lang="en-US" b="1" dirty="0" smtClean="0">
                <a:solidFill>
                  <a:srgbClr val="002060"/>
                </a:solidFill>
                <a:latin typeface="Forte" pitchFamily="66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Forte" pitchFamily="66" charset="0"/>
              </a:rPr>
              <a:t>menyulitkan</a:t>
            </a:r>
            <a:r>
              <a:rPr lang="en-US" b="1" dirty="0" smtClean="0">
                <a:solidFill>
                  <a:srgbClr val="002060"/>
                </a:solidFill>
                <a:latin typeface="Forte" pitchFamily="66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Forte" pitchFamily="66" charset="0"/>
              </a:rPr>
              <a:t>para</a:t>
            </a:r>
            <a:r>
              <a:rPr lang="en-US" b="1" dirty="0" smtClean="0">
                <a:solidFill>
                  <a:srgbClr val="002060"/>
                </a:solidFill>
                <a:latin typeface="Forte" pitchFamily="66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Forte" pitchFamily="66" charset="0"/>
              </a:rPr>
              <a:t>pemakai</a:t>
            </a:r>
            <a:r>
              <a:rPr lang="en-US" b="1" dirty="0" smtClean="0">
                <a:solidFill>
                  <a:srgbClr val="002060"/>
                </a:solidFill>
                <a:latin typeface="Forte" pitchFamily="66" charset="0"/>
              </a:rPr>
              <a:t>.</a:t>
            </a:r>
          </a:p>
          <a:p>
            <a:endParaRPr lang="en-US" sz="4400" dirty="0" smtClean="0"/>
          </a:p>
          <a:p>
            <a:pPr marL="915289" lvl="1" indent="-514350">
              <a:buNone/>
            </a:pPr>
            <a:endParaRPr lang="en-US" dirty="0">
              <a:latin typeface="Forte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b="1" dirty="0" smtClean="0">
                <a:latin typeface="Forte" pitchFamily="66" charset="0"/>
              </a:rPr>
              <a:t>Model Data</a:t>
            </a:r>
            <a:endParaRPr lang="en-US" sz="6000" dirty="0">
              <a:solidFill>
                <a:srgbClr val="7030A0"/>
              </a:solidFill>
              <a:latin typeface="Forte" pitchFamily="66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274578" y="1308199"/>
            <a:ext cx="8580544" cy="18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  <a:noAutofit/>
          </a:bodyPr>
          <a:lstStyle/>
          <a:p>
            <a:pPr marL="514350" indent="-514350"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Model data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merupakan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suatu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cara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untuk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menjelaskan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bagaimana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pemakai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dapat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melihat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data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secara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logic. 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 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Pengolonggan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model-model 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dapat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ditunjukan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dalam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gambar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dibawah</a:t>
            </a:r>
            <a:r>
              <a:rPr lang="en-US" sz="2800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empus Sans ITC" pitchFamily="82" charset="0"/>
              </a:rPr>
              <a:t>ini</a:t>
            </a:r>
            <a:endParaRPr lang="en-US" sz="2800" b="1" dirty="0" smtClean="0">
              <a:solidFill>
                <a:srgbClr val="002060"/>
              </a:solidFill>
              <a:latin typeface="Tempus Sans ITC" pitchFamily="82" charset="0"/>
            </a:endParaRPr>
          </a:p>
          <a:p>
            <a:pPr>
              <a:buFont typeface="Arial" pitchFamily="34" charset="0"/>
              <a:buChar char="•"/>
            </a:pPr>
            <a:endParaRPr lang="en-US" sz="2800" dirty="0" smtClean="0">
              <a:latin typeface="Forte" pitchFamily="66" charset="0"/>
            </a:endParaRPr>
          </a:p>
          <a:p>
            <a:pPr marL="342231" marR="0" lvl="0" indent="-342231" algn="l" defTabSz="915001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Forte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b="1" dirty="0" smtClean="0">
                <a:latin typeface="Forte" pitchFamily="66" charset="0"/>
              </a:rPr>
              <a:t>Model Data</a:t>
            </a:r>
            <a:endParaRPr lang="en-US" sz="6000" dirty="0">
              <a:solidFill>
                <a:srgbClr val="7030A0"/>
              </a:solidFill>
              <a:latin typeface="Forte" pitchFamily="66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09600" y="2209800"/>
          <a:ext cx="7848600" cy="4254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atin typeface="Forte" pitchFamily="66" charset="0"/>
              </a:rPr>
              <a:t>Object Based Data Model</a:t>
            </a:r>
            <a:endParaRPr lang="en-US" sz="4400" dirty="0">
              <a:solidFill>
                <a:srgbClr val="7030A0"/>
              </a:solidFill>
              <a:latin typeface="Forte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Merupakan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himpunan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data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dan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prosedur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/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relasi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yang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menjelaskan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hubungan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logik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antardata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dalam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suatu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basis data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berdasarkan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pada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objek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datanya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.</a:t>
            </a:r>
          </a:p>
          <a:p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Model data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ini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terdiri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dari</a:t>
            </a:r>
            <a:endParaRPr lang="en-US" b="1" dirty="0" smtClean="0">
              <a:solidFill>
                <a:srgbClr val="002060"/>
              </a:solidFill>
              <a:latin typeface="Tempus Sans ITC" pitchFamily="82" charset="0"/>
            </a:endParaRPr>
          </a:p>
          <a:p>
            <a:pPr marL="971135" lvl="1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Entity relationship model,</a:t>
            </a:r>
          </a:p>
          <a:p>
            <a:pPr marL="971135" lvl="1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Semantic Model</a:t>
            </a:r>
          </a:p>
          <a:p>
            <a:pPr marL="971135" lvl="1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Binary Model</a:t>
            </a:r>
            <a:endParaRPr lang="en-US" b="1" dirty="0">
              <a:solidFill>
                <a:srgbClr val="002060"/>
              </a:solidFill>
              <a:latin typeface="Tempus Sans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latin typeface="Forte" pitchFamily="66" charset="0"/>
              </a:rPr>
              <a:t>Entity Relational Model (ERM)</a:t>
            </a:r>
            <a:endParaRPr lang="en-US" sz="4000" dirty="0">
              <a:solidFill>
                <a:srgbClr val="7030A0"/>
              </a:solidFill>
              <a:latin typeface="Forte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578" y="1308199"/>
            <a:ext cx="8580544" cy="4178201"/>
          </a:xfrm>
        </p:spPr>
        <p:txBody>
          <a:bodyPr>
            <a:normAutofit/>
          </a:bodyPr>
          <a:lstStyle/>
          <a:p>
            <a:pPr marL="570196" indent="-514350"/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Merupakan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suatu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model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untuk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menjelaskan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hubungan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antardata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dalam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basis data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berdasarkan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suatu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persepsi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bahwa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real word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terdiri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dari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objek-objek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dasar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yang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mempunyai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hugungan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/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relasi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antara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objek-objek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tesebut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.</a:t>
            </a:r>
          </a:p>
          <a:p>
            <a:pPr marL="570196" indent="-514350"/>
            <a:endParaRPr lang="en-US" dirty="0" smtClean="0">
              <a:latin typeface="Forte" pitchFamily="66" charset="0"/>
            </a:endParaRPr>
          </a:p>
          <a:p>
            <a:pPr marL="570196" indent="-514350"/>
            <a:endParaRPr lang="en-US" sz="4800" dirty="0" smtClean="0">
              <a:latin typeface="Forte" pitchFamily="66" charset="0"/>
            </a:endParaRPr>
          </a:p>
          <a:p>
            <a:pPr marL="915289" lvl="1" indent="-514350">
              <a:buFont typeface="+mj-lt"/>
              <a:buAutoNum type="arabicPeriod"/>
            </a:pPr>
            <a:endParaRPr lang="en-US" dirty="0">
              <a:latin typeface="Forte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uiExpand="1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latin typeface="Forte" pitchFamily="66" charset="0"/>
              </a:rPr>
              <a:t>Entity Relational Model (ERM)</a:t>
            </a:r>
            <a:endParaRPr lang="en-US" sz="4000" dirty="0">
              <a:solidFill>
                <a:srgbClr val="7030A0"/>
              </a:solidFill>
              <a:latin typeface="Forte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578" y="1308199"/>
            <a:ext cx="8580544" cy="1435001"/>
          </a:xfrm>
        </p:spPr>
        <p:txBody>
          <a:bodyPr>
            <a:normAutofit/>
          </a:bodyPr>
          <a:lstStyle/>
          <a:p>
            <a:pPr marL="570196" indent="-514350"/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Relasi-relasi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antar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objek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dilukiskan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dengan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menggunakan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simbol-simbol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grafis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tertentu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</a:p>
          <a:p>
            <a:pPr marL="570196" indent="-514350"/>
            <a:endParaRPr lang="en-US" dirty="0" smtClean="0">
              <a:latin typeface="Forte" pitchFamily="66" charset="0"/>
            </a:endParaRPr>
          </a:p>
          <a:p>
            <a:pPr marL="570196" indent="-514350"/>
            <a:endParaRPr lang="en-US" sz="4800" dirty="0" smtClean="0">
              <a:latin typeface="Forte" pitchFamily="66" charset="0"/>
            </a:endParaRPr>
          </a:p>
          <a:p>
            <a:pPr marL="915289" lvl="1" indent="-514350">
              <a:buFont typeface="+mj-lt"/>
              <a:buAutoNum type="arabicPeriod"/>
            </a:pPr>
            <a:endParaRPr lang="en-US" dirty="0">
              <a:latin typeface="Forte" pitchFamily="66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990600" y="2743200"/>
            <a:ext cx="1295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orte" pitchFamily="66" charset="0"/>
              </a:rPr>
              <a:t>Entitas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Forte" pitchFamily="66" charset="0"/>
            </a:endParaRPr>
          </a:p>
        </p:txBody>
      </p:sp>
      <p:sp>
        <p:nvSpPr>
          <p:cNvPr id="5" name="Diamond 4"/>
          <p:cNvSpPr/>
          <p:nvPr/>
        </p:nvSpPr>
        <p:spPr bwMode="auto">
          <a:xfrm>
            <a:off x="838200" y="3657600"/>
            <a:ext cx="1828800" cy="685800"/>
          </a:xfrm>
          <a:prstGeom prst="diamon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orte" pitchFamily="66" charset="0"/>
              </a:rPr>
              <a:t>Relasi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Forte" pitchFamily="66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990600" y="4648200"/>
            <a:ext cx="1447800" cy="533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orte" pitchFamily="66" charset="0"/>
              </a:rPr>
              <a:t>Atribut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Forte" pitchFamily="66" charset="0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1143000" y="5943600"/>
            <a:ext cx="11430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3657600" y="2667000"/>
            <a:ext cx="4419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: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endParaRPr lang="en-US" dirty="0" smtClean="0"/>
          </a:p>
          <a:p>
            <a:r>
              <a:rPr lang="en-US" dirty="0" smtClean="0"/>
              <a:t> 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: </a:t>
            </a:r>
            <a:r>
              <a:rPr lang="en-US" dirty="0" err="1" smtClean="0"/>
              <a:t>Menunjukkan</a:t>
            </a:r>
            <a:r>
              <a:rPr lang="en-US" dirty="0" smtClean="0"/>
              <a:t>  </a:t>
            </a:r>
            <a:r>
              <a:rPr lang="en-US" dirty="0" err="1" smtClean="0"/>
              <a:t>relasi</a:t>
            </a:r>
            <a:endParaRPr lang="en-US" dirty="0" smtClean="0"/>
          </a:p>
          <a:p>
            <a:r>
              <a:rPr lang="en-US" dirty="0" smtClean="0"/>
              <a:t> </a:t>
            </a:r>
          </a:p>
          <a:p>
            <a:endParaRPr lang="en-US" dirty="0" smtClean="0"/>
          </a:p>
          <a:p>
            <a:r>
              <a:rPr lang="en-US" dirty="0" smtClean="0"/>
              <a:t>: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atribut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endParaRPr lang="en-US" dirty="0" smtClean="0"/>
          </a:p>
          <a:p>
            <a:r>
              <a:rPr lang="en-US" dirty="0" smtClean="0"/>
              <a:t> 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: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adanyan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endParaRPr lang="en-US" dirty="0" smtClean="0"/>
          </a:p>
          <a:p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Forte" pitchFamily="66" charset="0"/>
              </a:rPr>
              <a:t>Entity Relational Model (ERM)</a:t>
            </a:r>
            <a:endParaRPr lang="en-US" dirty="0">
              <a:solidFill>
                <a:srgbClr val="7030A0"/>
              </a:solidFill>
              <a:latin typeface="Forte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0196" indent="-514350"/>
            <a:endParaRPr lang="en-US" dirty="0" smtClean="0">
              <a:latin typeface="Forte" pitchFamily="66" charset="0"/>
            </a:endParaRPr>
          </a:p>
          <a:p>
            <a:pPr marL="570196" indent="-514350"/>
            <a:endParaRPr lang="en-US" sz="4800" dirty="0" smtClean="0">
              <a:latin typeface="Forte" pitchFamily="66" charset="0"/>
            </a:endParaRPr>
          </a:p>
          <a:p>
            <a:pPr marL="915289" lvl="1" indent="-514350">
              <a:buFont typeface="+mj-lt"/>
              <a:buAutoNum type="arabicPeriod"/>
            </a:pPr>
            <a:endParaRPr lang="en-US" dirty="0">
              <a:latin typeface="Forte" pitchFamily="66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609600" y="2895600"/>
            <a:ext cx="18288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MHS</a:t>
            </a:r>
          </a:p>
        </p:txBody>
      </p:sp>
      <p:sp>
        <p:nvSpPr>
          <p:cNvPr id="5" name="Diamond 4"/>
          <p:cNvSpPr/>
          <p:nvPr/>
        </p:nvSpPr>
        <p:spPr bwMode="auto">
          <a:xfrm>
            <a:off x="3276600" y="2783541"/>
            <a:ext cx="2362200" cy="914400"/>
          </a:xfrm>
          <a:prstGeom prst="diamon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err="1" smtClean="0">
                <a:latin typeface="Arial" pitchFamily="34" charset="0"/>
              </a:rPr>
              <a:t>mengambil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629400" y="2895600"/>
            <a:ext cx="18288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Arial" pitchFamily="34" charset="0"/>
              </a:rPr>
              <a:t>Mt. </a:t>
            </a:r>
            <a:r>
              <a:rPr lang="en-US" sz="2400" dirty="0" err="1" smtClean="0">
                <a:latin typeface="Arial" pitchFamily="34" charset="0"/>
              </a:rPr>
              <a:t>Kuliah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9" name="Straight Connector 8"/>
          <p:cNvCxnSpPr>
            <a:stCxn id="4" idx="3"/>
            <a:endCxn id="5" idx="1"/>
          </p:cNvCxnSpPr>
          <p:nvPr/>
        </p:nvCxnSpPr>
        <p:spPr bwMode="auto">
          <a:xfrm>
            <a:off x="2438400" y="3238500"/>
            <a:ext cx="838200" cy="22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>
            <a:stCxn id="7" idx="1"/>
            <a:endCxn id="5" idx="3"/>
          </p:cNvCxnSpPr>
          <p:nvPr/>
        </p:nvCxnSpPr>
        <p:spPr bwMode="auto">
          <a:xfrm rot="10800000" flipV="1">
            <a:off x="5638800" y="3238499"/>
            <a:ext cx="990600" cy="22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Oval 11"/>
          <p:cNvSpPr/>
          <p:nvPr/>
        </p:nvSpPr>
        <p:spPr bwMode="auto">
          <a:xfrm>
            <a:off x="152400" y="2057400"/>
            <a:ext cx="12192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Nim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1524000" y="2133600"/>
            <a:ext cx="1371599" cy="380999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Nama_Mhs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228600" y="39624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err="1" smtClean="0">
                <a:latin typeface="Arial" pitchFamily="34" charset="0"/>
              </a:rPr>
              <a:t>Alamat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1447800" y="40386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err="1" smtClean="0">
                <a:latin typeface="Arial" pitchFamily="34" charset="0"/>
              </a:rPr>
              <a:t>Kelas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2819400" y="36576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pitchFamily="34" charset="0"/>
              </a:rPr>
              <a:t>………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6019800" y="38100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pitchFamily="34" charset="0"/>
              </a:rPr>
              <a:t>SKS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7696200" y="38862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pitchFamily="34" charset="0"/>
              </a:rPr>
              <a:t>SMT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7848600" y="21336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err="1" smtClean="0">
                <a:latin typeface="Arial" pitchFamily="34" charset="0"/>
              </a:rPr>
              <a:t>Nama_Mk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6477000" y="19812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err="1" smtClean="0">
                <a:latin typeface="Arial" pitchFamily="34" charset="0"/>
              </a:rPr>
              <a:t>Kode_MK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22" name="Straight Connector 21"/>
          <p:cNvCxnSpPr>
            <a:stCxn id="12" idx="4"/>
          </p:cNvCxnSpPr>
          <p:nvPr/>
        </p:nvCxnSpPr>
        <p:spPr bwMode="auto">
          <a:xfrm rot="16200000" flipH="1">
            <a:off x="685800" y="2514600"/>
            <a:ext cx="45720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3" idx="4"/>
          </p:cNvCxnSpPr>
          <p:nvPr/>
        </p:nvCxnSpPr>
        <p:spPr bwMode="auto">
          <a:xfrm rot="5400000">
            <a:off x="1866900" y="2552699"/>
            <a:ext cx="381001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14" idx="0"/>
          </p:cNvCxnSpPr>
          <p:nvPr/>
        </p:nvCxnSpPr>
        <p:spPr bwMode="auto">
          <a:xfrm rot="5400000" flipH="1" flipV="1">
            <a:off x="742950" y="3638550"/>
            <a:ext cx="381000" cy="266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15" idx="0"/>
          </p:cNvCxnSpPr>
          <p:nvPr/>
        </p:nvCxnSpPr>
        <p:spPr bwMode="auto">
          <a:xfrm rot="16200000" flipV="1">
            <a:off x="1657350" y="3676650"/>
            <a:ext cx="457200" cy="266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 rot="10800000">
            <a:off x="2438400" y="3505200"/>
            <a:ext cx="6858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rot="5400000">
            <a:off x="7848600" y="2514600"/>
            <a:ext cx="38100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stCxn id="20" idx="4"/>
          </p:cNvCxnSpPr>
          <p:nvPr/>
        </p:nvCxnSpPr>
        <p:spPr bwMode="auto">
          <a:xfrm rot="16200000" flipH="1">
            <a:off x="6838950" y="2571750"/>
            <a:ext cx="533400" cy="114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17" idx="7"/>
          </p:cNvCxnSpPr>
          <p:nvPr/>
        </p:nvCxnSpPr>
        <p:spPr bwMode="auto">
          <a:xfrm rot="5400000" flipH="1" flipV="1">
            <a:off x="6936907" y="3639904"/>
            <a:ext cx="284396" cy="16738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>
            <a:stCxn id="18" idx="1"/>
          </p:cNvCxnSpPr>
          <p:nvPr/>
        </p:nvCxnSpPr>
        <p:spPr bwMode="auto">
          <a:xfrm rot="16200000" flipV="1">
            <a:off x="7599597" y="3678003"/>
            <a:ext cx="360596" cy="16738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2362200" y="28956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354222" y="28956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4953000" y="22098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err="1" smtClean="0">
                <a:latin typeface="Arial" pitchFamily="34" charset="0"/>
              </a:rPr>
              <a:t>Kode_MK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3200400" y="2133600"/>
            <a:ext cx="12192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Nim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3581400" y="4114800"/>
            <a:ext cx="12192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err="1" smtClean="0">
                <a:latin typeface="Arial" pitchFamily="34" charset="0"/>
              </a:rPr>
              <a:t>Jml_sks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4724400" y="3886200"/>
            <a:ext cx="12192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err="1" smtClean="0">
                <a:latin typeface="Arial" pitchFamily="34" charset="0"/>
              </a:rPr>
              <a:t>Jml_Mk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51" name="Straight Connector 50"/>
          <p:cNvCxnSpPr>
            <a:endCxn id="48" idx="0"/>
          </p:cNvCxnSpPr>
          <p:nvPr/>
        </p:nvCxnSpPr>
        <p:spPr bwMode="auto">
          <a:xfrm rot="16200000" flipH="1">
            <a:off x="3886200" y="3810000"/>
            <a:ext cx="5334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/>
          <p:nvPr/>
        </p:nvCxnSpPr>
        <p:spPr bwMode="auto">
          <a:xfrm rot="16200000" flipH="1">
            <a:off x="5105400" y="3505200"/>
            <a:ext cx="45720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 rot="10800000" flipV="1">
            <a:off x="4876800" y="2590800"/>
            <a:ext cx="45720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 rot="16200000" flipH="1">
            <a:off x="3505200" y="2667000"/>
            <a:ext cx="5334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err="1" smtClean="0">
                <a:latin typeface="Forte" pitchFamily="66" charset="0"/>
              </a:rPr>
              <a:t>SemanticModel</a:t>
            </a:r>
            <a:endParaRPr lang="en-US" sz="4800" dirty="0">
              <a:solidFill>
                <a:srgbClr val="7030A0"/>
              </a:solidFill>
              <a:latin typeface="Forte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Hampir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sama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dengan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entity relationship model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dimana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relasi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antar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objek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dasar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tidak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dinyatakan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dengan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symbol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tetapi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menggunakan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empus Sans ITC" pitchFamily="82" charset="0"/>
              </a:rPr>
              <a:t>kata-kata</a:t>
            </a:r>
            <a:r>
              <a:rPr lang="en-US" b="1" dirty="0" smtClean="0">
                <a:solidFill>
                  <a:srgbClr val="002060"/>
                </a:solidFill>
                <a:latin typeface="Tempus Sans ITC" pitchFamily="82" charset="0"/>
              </a:rPr>
              <a:t>(semantic).</a:t>
            </a:r>
          </a:p>
          <a:p>
            <a:pPr marL="514350" indent="-514350"/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Tanda-tanda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 yang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digunakan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dalam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 semantic model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adalah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sebagai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berikut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empus Sans ITC" pitchFamily="82" charset="0"/>
              </a:rPr>
              <a:t> </a:t>
            </a:r>
          </a:p>
          <a:p>
            <a:pPr lvl="7">
              <a:buNone/>
            </a:pPr>
            <a:r>
              <a:rPr lang="en-US" dirty="0" smtClean="0">
                <a:latin typeface="Tempus Sans ITC" pitchFamily="82" charset="0"/>
              </a:rPr>
              <a:t>:  </a:t>
            </a:r>
            <a:r>
              <a:rPr lang="en-US" sz="2800" dirty="0" err="1" smtClean="0">
                <a:latin typeface="Tempus Sans ITC" pitchFamily="82" charset="0"/>
              </a:rPr>
              <a:t>Menunjukkan</a:t>
            </a:r>
            <a:r>
              <a:rPr lang="en-US" sz="2800" dirty="0" smtClean="0">
                <a:latin typeface="Tempus Sans ITC" pitchFamily="82" charset="0"/>
              </a:rPr>
              <a:t> </a:t>
            </a:r>
            <a:r>
              <a:rPr lang="en-US" sz="2800" dirty="0" err="1" smtClean="0">
                <a:latin typeface="Tempus Sans ITC" pitchFamily="82" charset="0"/>
              </a:rPr>
              <a:t>adanya</a:t>
            </a:r>
            <a:r>
              <a:rPr lang="en-US" sz="2800" dirty="0" smtClean="0">
                <a:latin typeface="Tempus Sans ITC" pitchFamily="82" charset="0"/>
              </a:rPr>
              <a:t> </a:t>
            </a:r>
            <a:r>
              <a:rPr lang="en-US" sz="2800" dirty="0" err="1" smtClean="0">
                <a:latin typeface="Tempus Sans ITC" pitchFamily="82" charset="0"/>
              </a:rPr>
              <a:t>relasi</a:t>
            </a:r>
            <a:endParaRPr lang="en-US" sz="2800" dirty="0" smtClean="0">
              <a:latin typeface="Tempus Sans ITC" pitchFamily="82" charset="0"/>
            </a:endParaRPr>
          </a:p>
          <a:p>
            <a:pPr lvl="7">
              <a:buNone/>
            </a:pPr>
            <a:r>
              <a:rPr lang="en-US" sz="2800" dirty="0" smtClean="0">
                <a:latin typeface="Tempus Sans ITC" pitchFamily="82" charset="0"/>
              </a:rPr>
              <a:t>:  </a:t>
            </a:r>
            <a:r>
              <a:rPr lang="en-US" sz="2800" dirty="0" err="1" smtClean="0">
                <a:latin typeface="Tempus Sans ITC" pitchFamily="82" charset="0"/>
              </a:rPr>
              <a:t>Menunjukkan</a:t>
            </a:r>
            <a:r>
              <a:rPr lang="en-US" sz="2800" dirty="0" smtClean="0">
                <a:latin typeface="Tempus Sans ITC" pitchFamily="82" charset="0"/>
              </a:rPr>
              <a:t> </a:t>
            </a:r>
            <a:r>
              <a:rPr lang="en-US" sz="2800" dirty="0" err="1" smtClean="0">
                <a:latin typeface="Tempus Sans ITC" pitchFamily="82" charset="0"/>
              </a:rPr>
              <a:t>atribut</a:t>
            </a:r>
            <a:endParaRPr lang="en-US" sz="2800" dirty="0" smtClean="0">
              <a:latin typeface="Tempus Sans ITC" pitchFamily="82" charset="0"/>
            </a:endParaRPr>
          </a:p>
          <a:p>
            <a:pPr marL="514350" indent="-514350"/>
            <a:endParaRPr lang="en-US" b="1" dirty="0" smtClean="0">
              <a:solidFill>
                <a:srgbClr val="002060"/>
              </a:solidFill>
              <a:latin typeface="Tempus Sans ITC" pitchFamily="82" charset="0"/>
            </a:endParaRPr>
          </a:p>
        </p:txBody>
      </p:sp>
      <p:cxnSp>
        <p:nvCxnSpPr>
          <p:cNvPr id="43" name="Straight Arrow Connector 42"/>
          <p:cNvCxnSpPr/>
          <p:nvPr/>
        </p:nvCxnSpPr>
        <p:spPr bwMode="auto">
          <a:xfrm>
            <a:off x="1295400" y="4724400"/>
            <a:ext cx="1676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8" name="Straight Connector 57"/>
          <p:cNvCxnSpPr/>
          <p:nvPr/>
        </p:nvCxnSpPr>
        <p:spPr bwMode="auto">
          <a:xfrm>
            <a:off x="1219200" y="5251935"/>
            <a:ext cx="1752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err="1" smtClean="0">
                <a:latin typeface="Forte" pitchFamily="66" charset="0"/>
              </a:rPr>
              <a:t>SemanticModel</a:t>
            </a:r>
            <a:endParaRPr lang="en-US" sz="4800" dirty="0">
              <a:solidFill>
                <a:srgbClr val="7030A0"/>
              </a:solidFill>
              <a:latin typeface="Forte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578" y="2057400"/>
            <a:ext cx="8580544" cy="2667318"/>
          </a:xfrm>
        </p:spPr>
        <p:txBody>
          <a:bodyPr>
            <a:normAutofit/>
          </a:bodyPr>
          <a:lstStyle/>
          <a:p>
            <a:pPr marL="915289" lvl="1" indent="-514350">
              <a:buNone/>
            </a:pPr>
            <a:endParaRPr lang="en-US" dirty="0" smtClean="0">
              <a:latin typeface="Forte" pitchFamily="66" charset="0"/>
            </a:endParaRPr>
          </a:p>
          <a:p>
            <a:pPr marL="915289" lvl="1" indent="-514350">
              <a:buNone/>
            </a:pPr>
            <a:endParaRPr lang="en-US" dirty="0" smtClean="0">
              <a:latin typeface="Forte" pitchFamily="66" charset="0"/>
            </a:endParaRPr>
          </a:p>
          <a:p>
            <a:pPr marL="915289" lvl="1" indent="-514350">
              <a:buNone/>
            </a:pPr>
            <a:r>
              <a:rPr lang="en-US" dirty="0" smtClean="0">
                <a:latin typeface="Forte" pitchFamily="66" charset="0"/>
              </a:rPr>
              <a:t>MHS                                                        </a:t>
            </a:r>
            <a:r>
              <a:rPr lang="en-US" dirty="0" err="1" smtClean="0">
                <a:latin typeface="Forte" pitchFamily="66" charset="0"/>
              </a:rPr>
              <a:t>Mt_Kuliah</a:t>
            </a:r>
            <a:endParaRPr lang="en-US" dirty="0">
              <a:latin typeface="Forte" pitchFamily="66" charset="0"/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1600200" y="3276599"/>
            <a:ext cx="5334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rot="5400000">
            <a:off x="7505700" y="3619499"/>
            <a:ext cx="2286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 rot="10800000">
            <a:off x="1219200" y="3733799"/>
            <a:ext cx="6400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rot="5400000" flipH="1" flipV="1">
            <a:off x="1066800" y="3581399"/>
            <a:ext cx="304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2819400" y="2895599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Mengambil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beberapa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124200" y="3428999"/>
            <a:ext cx="1992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Diambil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beberapa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676400" y="2209799"/>
            <a:ext cx="10999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Nama_Mhs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228600" y="2209799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Nim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152400" y="4267199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Alamat</a:t>
            </a:r>
            <a:endParaRPr lang="en-US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1752600" y="4190999"/>
            <a:ext cx="6335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Kelas</a:t>
            </a:r>
            <a:endParaRPr lang="en-US" sz="1400" dirty="0"/>
          </a:p>
        </p:txBody>
      </p:sp>
      <p:cxnSp>
        <p:nvCxnSpPr>
          <p:cNvPr id="40" name="Straight Connector 39"/>
          <p:cNvCxnSpPr>
            <a:stCxn id="27" idx="2"/>
          </p:cNvCxnSpPr>
          <p:nvPr/>
        </p:nvCxnSpPr>
        <p:spPr bwMode="auto">
          <a:xfrm rot="16200000" flipH="1">
            <a:off x="394105" y="2603903"/>
            <a:ext cx="606623" cy="4339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>
            <a:endCxn id="26" idx="2"/>
          </p:cNvCxnSpPr>
          <p:nvPr/>
        </p:nvCxnSpPr>
        <p:spPr bwMode="auto">
          <a:xfrm flipV="1">
            <a:off x="1295400" y="2517576"/>
            <a:ext cx="930991" cy="60662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 rot="5400000">
            <a:off x="266700" y="3695699"/>
            <a:ext cx="8382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 rot="16200000" flipH="1">
            <a:off x="1257300" y="3619499"/>
            <a:ext cx="762000" cy="533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762000" y="2743199"/>
            <a:ext cx="6960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 smtClean="0"/>
              <a:t>Memiliki</a:t>
            </a:r>
            <a:endParaRPr lang="en-US" sz="1100" dirty="0"/>
          </a:p>
        </p:txBody>
      </p:sp>
      <p:sp>
        <p:nvSpPr>
          <p:cNvPr id="48" name="TextBox 47"/>
          <p:cNvSpPr txBox="1"/>
          <p:nvPr/>
        </p:nvSpPr>
        <p:spPr>
          <a:xfrm>
            <a:off x="2133600" y="2666999"/>
            <a:ext cx="9140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 smtClean="0"/>
              <a:t>Mempunyai</a:t>
            </a:r>
            <a:endParaRPr lang="en-US" sz="1100" dirty="0"/>
          </a:p>
        </p:txBody>
      </p:sp>
      <p:sp>
        <p:nvSpPr>
          <p:cNvPr id="49" name="TextBox 48"/>
          <p:cNvSpPr txBox="1"/>
          <p:nvPr/>
        </p:nvSpPr>
        <p:spPr>
          <a:xfrm>
            <a:off x="609600" y="3886199"/>
            <a:ext cx="9140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 smtClean="0"/>
              <a:t>mempunyai</a:t>
            </a:r>
            <a:endParaRPr lang="en-US" sz="1100" dirty="0"/>
          </a:p>
        </p:txBody>
      </p:sp>
      <p:sp>
        <p:nvSpPr>
          <p:cNvPr id="50" name="TextBox 49"/>
          <p:cNvSpPr txBox="1"/>
          <p:nvPr/>
        </p:nvSpPr>
        <p:spPr>
          <a:xfrm>
            <a:off x="1752600" y="3809999"/>
            <a:ext cx="6960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 smtClean="0"/>
              <a:t>memiliki</a:t>
            </a:r>
            <a:endParaRPr lang="en-US" sz="1100" dirty="0"/>
          </a:p>
        </p:txBody>
      </p:sp>
      <p:sp>
        <p:nvSpPr>
          <p:cNvPr id="51" name="TextBox 50"/>
          <p:cNvSpPr txBox="1"/>
          <p:nvPr/>
        </p:nvSpPr>
        <p:spPr>
          <a:xfrm>
            <a:off x="6096000" y="2285999"/>
            <a:ext cx="8915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Kode</a:t>
            </a:r>
            <a:r>
              <a:rPr lang="en-US" sz="1400" dirty="0" smtClean="0"/>
              <a:t> Mk</a:t>
            </a:r>
            <a:endParaRPr lang="en-US" sz="1400" dirty="0"/>
          </a:p>
        </p:txBody>
      </p:sp>
      <p:sp>
        <p:nvSpPr>
          <p:cNvPr id="52" name="TextBox 51"/>
          <p:cNvSpPr txBox="1"/>
          <p:nvPr/>
        </p:nvSpPr>
        <p:spPr>
          <a:xfrm>
            <a:off x="7924800" y="2285999"/>
            <a:ext cx="9509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Nama</a:t>
            </a:r>
            <a:r>
              <a:rPr lang="en-US" sz="1400" dirty="0" smtClean="0"/>
              <a:t> Mk</a:t>
            </a:r>
            <a:endParaRPr lang="en-US" sz="1400" dirty="0"/>
          </a:p>
        </p:txBody>
      </p:sp>
      <p:sp>
        <p:nvSpPr>
          <p:cNvPr id="53" name="TextBox 52"/>
          <p:cNvSpPr txBox="1"/>
          <p:nvPr/>
        </p:nvSpPr>
        <p:spPr>
          <a:xfrm>
            <a:off x="8077200" y="4267199"/>
            <a:ext cx="5629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SMT</a:t>
            </a:r>
            <a:endParaRPr lang="en-US" sz="1400" dirty="0"/>
          </a:p>
        </p:txBody>
      </p:sp>
      <p:sp>
        <p:nvSpPr>
          <p:cNvPr id="54" name="TextBox 53"/>
          <p:cNvSpPr txBox="1"/>
          <p:nvPr/>
        </p:nvSpPr>
        <p:spPr>
          <a:xfrm>
            <a:off x="6400800" y="4267199"/>
            <a:ext cx="484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Sks</a:t>
            </a:r>
            <a:endParaRPr lang="en-US" sz="1400" dirty="0"/>
          </a:p>
        </p:txBody>
      </p:sp>
      <p:cxnSp>
        <p:nvCxnSpPr>
          <p:cNvPr id="56" name="Straight Connector 55"/>
          <p:cNvCxnSpPr>
            <a:stCxn id="51" idx="2"/>
          </p:cNvCxnSpPr>
          <p:nvPr/>
        </p:nvCxnSpPr>
        <p:spPr bwMode="auto">
          <a:xfrm rot="16200000" flipH="1">
            <a:off x="6587087" y="2548485"/>
            <a:ext cx="530423" cy="62100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/>
          <p:cNvCxnSpPr/>
          <p:nvPr/>
        </p:nvCxnSpPr>
        <p:spPr bwMode="auto">
          <a:xfrm rot="5400000">
            <a:off x="8039100" y="2628899"/>
            <a:ext cx="60960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>
            <a:endCxn id="53" idx="0"/>
          </p:cNvCxnSpPr>
          <p:nvPr/>
        </p:nvCxnSpPr>
        <p:spPr bwMode="auto">
          <a:xfrm rot="16200000" flipH="1">
            <a:off x="7836944" y="3745455"/>
            <a:ext cx="762000" cy="2814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>
            <a:endCxn id="54" idx="0"/>
          </p:cNvCxnSpPr>
          <p:nvPr/>
        </p:nvCxnSpPr>
        <p:spPr bwMode="auto">
          <a:xfrm rot="5400000">
            <a:off x="6636207" y="3512006"/>
            <a:ext cx="762000" cy="7483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6" name="TextBox 65"/>
          <p:cNvSpPr txBox="1"/>
          <p:nvPr/>
        </p:nvSpPr>
        <p:spPr>
          <a:xfrm>
            <a:off x="8153400" y="2743199"/>
            <a:ext cx="6960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 smtClean="0"/>
              <a:t>Memiliki</a:t>
            </a:r>
            <a:endParaRPr lang="en-US" sz="1100" dirty="0"/>
          </a:p>
        </p:txBody>
      </p:sp>
      <p:sp>
        <p:nvSpPr>
          <p:cNvPr id="67" name="TextBox 66"/>
          <p:cNvSpPr txBox="1"/>
          <p:nvPr/>
        </p:nvSpPr>
        <p:spPr>
          <a:xfrm>
            <a:off x="6705600" y="2743199"/>
            <a:ext cx="6960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 smtClean="0"/>
              <a:t>Memiliki</a:t>
            </a:r>
            <a:endParaRPr lang="en-US" sz="1100" dirty="0"/>
          </a:p>
        </p:txBody>
      </p:sp>
      <p:sp>
        <p:nvSpPr>
          <p:cNvPr id="68" name="TextBox 67"/>
          <p:cNvSpPr txBox="1"/>
          <p:nvPr/>
        </p:nvSpPr>
        <p:spPr>
          <a:xfrm>
            <a:off x="8001000" y="3657599"/>
            <a:ext cx="6960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 smtClean="0"/>
              <a:t>Memiliki</a:t>
            </a:r>
            <a:endParaRPr lang="en-US" sz="1100" dirty="0"/>
          </a:p>
        </p:txBody>
      </p:sp>
      <p:sp>
        <p:nvSpPr>
          <p:cNvPr id="69" name="TextBox 68"/>
          <p:cNvSpPr txBox="1"/>
          <p:nvPr/>
        </p:nvSpPr>
        <p:spPr>
          <a:xfrm>
            <a:off x="6934200" y="3809999"/>
            <a:ext cx="6960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 smtClean="0"/>
              <a:t>Memiliki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1575</TotalTime>
  <Words>631</Words>
  <Application>Microsoft Office PowerPoint</Application>
  <PresentationFormat>On-screen Show (4:3)</PresentationFormat>
  <Paragraphs>174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Model Data</vt:lpstr>
      <vt:lpstr>Model Data</vt:lpstr>
      <vt:lpstr>Model Data</vt:lpstr>
      <vt:lpstr>Object Based Data Model</vt:lpstr>
      <vt:lpstr>Entity Relational Model (ERM)</vt:lpstr>
      <vt:lpstr>Entity Relational Model (ERM)</vt:lpstr>
      <vt:lpstr>Entity Relational Model (ERM)</vt:lpstr>
      <vt:lpstr>SemanticModel</vt:lpstr>
      <vt:lpstr>SemanticModel</vt:lpstr>
      <vt:lpstr>Record Based Data Model</vt:lpstr>
      <vt:lpstr>Hierarchycal Model</vt:lpstr>
      <vt:lpstr>Hierarchycal Model</vt:lpstr>
      <vt:lpstr>Network Model</vt:lpstr>
      <vt:lpstr>Network Model</vt:lpstr>
      <vt:lpstr>Relational Model ….. 1</vt:lpstr>
      <vt:lpstr>Relational Model ….. 1</vt:lpstr>
      <vt:lpstr>Relational Model ….. 2</vt:lpstr>
      <vt:lpstr>Physic Based Data Model</vt:lpstr>
    </vt:vector>
  </TitlesOfParts>
  <Company>UNIKOM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DASAR</dc:title>
  <dc:creator>Rina Kurniawati</dc:creator>
  <cp:lastModifiedBy>Phantom Assassin</cp:lastModifiedBy>
  <cp:revision>42</cp:revision>
  <cp:lastPrinted>2012-11-05T06:34:14Z</cp:lastPrinted>
  <dcterms:created xsi:type="dcterms:W3CDTF">2008-09-03T17:00:19Z</dcterms:created>
  <dcterms:modified xsi:type="dcterms:W3CDTF">2012-11-05T06:34:17Z</dcterms:modified>
</cp:coreProperties>
</file>