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7" d="100"/>
          <a:sy n="77" d="100"/>
        </p:scale>
        <p:origin x="-95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D0642-9130-431B-BF7C-8788BD7684ED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AF4D4-D5D4-4E67-8876-51490FDF7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CDD4F2-DB56-4898-9923-1607BBC4A81E}" type="datetime1">
              <a:rPr lang="en-US" smtClean="0"/>
              <a:pPr/>
              <a:t>2/25/2010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24D4B4-DDAA-49B6-AE25-705280D4339B}" type="datetime1">
              <a:rPr lang="en-US" smtClean="0"/>
              <a:pPr/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70B881-02D5-498C-9B65-42ED02F9BC79}" type="datetime1">
              <a:rPr lang="en-US" smtClean="0"/>
              <a:pPr/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76597-FC67-40A1-A40F-47C8B5161E5F}" type="datetime1">
              <a:rPr lang="en-US" smtClean="0"/>
              <a:pPr/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7A5A20-5E38-4FBD-9B49-EEEA1E36C954}" type="datetime1">
              <a:rPr lang="en-US" smtClean="0"/>
              <a:pPr/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1A4576-5E86-441F-8508-6B31CFE66BB5}" type="datetime1">
              <a:rPr lang="en-US" smtClean="0"/>
              <a:pPr/>
              <a:t>2/25/2010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C3D5A4-6844-4D8E-98DA-120266D03FE1}" type="datetime1">
              <a:rPr lang="en-US" smtClean="0"/>
              <a:pPr/>
              <a:t>2/25/2010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E558A3-3A2A-4416-BEE5-17564AF5D737}" type="datetime1">
              <a:rPr lang="en-US" smtClean="0"/>
              <a:pPr/>
              <a:t>2/25/2010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21F99F-1EAD-448B-A0EF-71296772DBCE}" type="datetime1">
              <a:rPr lang="en-US" smtClean="0"/>
              <a:pPr/>
              <a:t>2/25/2010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E8B4B0-E4C0-49DD-8AE3-0099A6E090CE}" type="datetime1">
              <a:rPr lang="en-US" smtClean="0"/>
              <a:pPr/>
              <a:t>2/25/2010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AA4BE0-7639-4B69-B429-CDCF4CE082A7}" type="datetime1">
              <a:rPr lang="en-US" smtClean="0"/>
              <a:pPr/>
              <a:t>2/25/2010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412FC8C-EA30-41EF-B3C7-0451171AB9ED}" type="datetime1">
              <a:rPr lang="en-US" smtClean="0"/>
              <a:pPr/>
              <a:t>2/25/2010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8288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PENGELOLAAN INSTALLASI KOMPUTER</a:t>
            </a:r>
            <a:endParaRPr lang="en-US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Oleh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Wahyu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Nurjaya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WK, ST.,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M.Kom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Analis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183880" cy="167944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(3.A) </a:t>
            </a:r>
            <a:r>
              <a:rPr lang="en-US" dirty="0" err="1" smtClean="0"/>
              <a:t>Penelitian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(3.B)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(3.C) </a:t>
            </a:r>
            <a:r>
              <a:rPr lang="en-US" dirty="0" err="1" smtClean="0"/>
              <a:t>Implementasi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86400" y="6111875"/>
            <a:ext cx="2861928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(3.A)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444752"/>
            <a:ext cx="8183880" cy="3432048"/>
          </a:xfrm>
        </p:spPr>
        <p:txBody>
          <a:bodyPr>
            <a:noAutofit/>
          </a:bodyPr>
          <a:lstStyle/>
          <a:p>
            <a:r>
              <a:rPr lang="en-US" dirty="0" err="1" smtClean="0"/>
              <a:t>Langkah-langkah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pimpinan</a:t>
            </a:r>
            <a:r>
              <a:rPr lang="en-US" dirty="0" smtClean="0"/>
              <a:t> yang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endParaRPr lang="en-US" dirty="0" smtClean="0"/>
          </a:p>
          <a:p>
            <a:pPr lvl="1"/>
            <a:r>
              <a:rPr lang="en-US" dirty="0" err="1" smtClean="0"/>
              <a:t>merencanakan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endParaRPr lang="en-US" dirty="0" smtClean="0"/>
          </a:p>
          <a:p>
            <a:pPr lvl="1"/>
            <a:r>
              <a:rPr lang="en-US" dirty="0" err="1" smtClean="0"/>
              <a:t>menghubungi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mewawancarai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hubungannya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pPr lvl="1"/>
            <a:r>
              <a:rPr lang="en-US" dirty="0" err="1" smtClean="0"/>
              <a:t>mendokumentasikan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62600" y="6111875"/>
            <a:ext cx="2785728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(3.B)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2744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analis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model,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yang </a:t>
            </a:r>
            <a:r>
              <a:rPr lang="en-US" dirty="0" err="1" smtClean="0"/>
              <a:t>diusulkan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, </a:t>
            </a:r>
            <a:r>
              <a:rPr lang="en-US" dirty="0" err="1" smtClean="0"/>
              <a:t>sebuah</a:t>
            </a:r>
            <a:r>
              <a:rPr lang="en-US" dirty="0" smtClean="0"/>
              <a:t> model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.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diserahkan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pimpinan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disetujui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diusulkan</a:t>
            </a:r>
            <a:endParaRPr lang="en-US" dirty="0" smtClean="0"/>
          </a:p>
          <a:p>
            <a:pPr lvl="1"/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pimpinan</a:t>
            </a:r>
            <a:r>
              <a:rPr lang="en-US" dirty="0" smtClean="0"/>
              <a:t>, 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ringkasan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, </a:t>
            </a:r>
            <a:r>
              <a:rPr lang="en-US" i="1" dirty="0" smtClean="0"/>
              <a:t>costing</a:t>
            </a:r>
          </a:p>
          <a:p>
            <a:pPr lvl="1"/>
            <a:r>
              <a:rPr lang="en-US" dirty="0" err="1" smtClean="0"/>
              <a:t>spesifikasi</a:t>
            </a:r>
            <a:r>
              <a:rPr lang="en-US" dirty="0" smtClean="0"/>
              <a:t> program</a:t>
            </a:r>
          </a:p>
          <a:p>
            <a:pPr lvl="1"/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endParaRPr lang="en-US" dirty="0" smtClean="0"/>
          </a:p>
          <a:p>
            <a:pPr lvl="1"/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86400" y="6111875"/>
            <a:ext cx="2861928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(3.C) </a:t>
            </a:r>
            <a:r>
              <a:rPr lang="en-US" dirty="0" err="1" smtClean="0"/>
              <a:t>Implementasi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447800"/>
            <a:ext cx="8183880" cy="3355848"/>
          </a:xfrm>
        </p:spPr>
        <p:txBody>
          <a:bodyPr/>
          <a:lstStyle/>
          <a:p>
            <a:r>
              <a:rPr lang="en-US" dirty="0" smtClean="0"/>
              <a:t>Hal-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dipertimbangkan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endParaRPr lang="en-US" dirty="0" smtClean="0"/>
          </a:p>
          <a:p>
            <a:pPr lvl="1"/>
            <a:r>
              <a:rPr lang="en-US" dirty="0" err="1" smtClean="0"/>
              <a:t>konversi</a:t>
            </a:r>
            <a:r>
              <a:rPr lang="en-US" dirty="0" smtClean="0"/>
              <a:t> file</a:t>
            </a:r>
          </a:p>
          <a:p>
            <a:pPr lvl="1"/>
            <a:r>
              <a:rPr lang="en-US" dirty="0" err="1" smtClean="0"/>
              <a:t>pengujian</a:t>
            </a:r>
            <a:r>
              <a:rPr lang="en-US" dirty="0" smtClean="0"/>
              <a:t> program/</a:t>
            </a:r>
            <a:r>
              <a:rPr lang="en-US" dirty="0" err="1" smtClean="0"/>
              <a:t>sistem</a:t>
            </a:r>
            <a:endParaRPr lang="en-US" dirty="0" smtClean="0"/>
          </a:p>
          <a:p>
            <a:pPr lvl="1"/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endParaRPr lang="en-US" dirty="0" smtClean="0"/>
          </a:p>
          <a:p>
            <a:pPr lvl="1"/>
            <a:r>
              <a:rPr lang="en-US" i="1" dirty="0" smtClean="0"/>
              <a:t>freeze date</a:t>
            </a:r>
            <a:r>
              <a:rPr lang="en-US" dirty="0" smtClean="0"/>
              <a:t>, </a:t>
            </a:r>
            <a:r>
              <a:rPr lang="en-US" dirty="0" err="1" smtClean="0"/>
              <a:t>diijinkan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disain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62600" y="6111875"/>
            <a:ext cx="2785728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 err="1" smtClean="0"/>
              <a:t>Pemrogramman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00200"/>
            <a:ext cx="8183880" cy="2822448"/>
          </a:xfrm>
        </p:spPr>
        <p:txBody>
          <a:bodyPr/>
          <a:lstStyle/>
          <a:p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utamanya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flowcharting</a:t>
            </a:r>
          </a:p>
          <a:p>
            <a:pPr lvl="1"/>
            <a:r>
              <a:rPr lang="en-US" dirty="0" err="1" smtClean="0"/>
              <a:t>pengkodean</a:t>
            </a:r>
            <a:endParaRPr lang="en-US" dirty="0" smtClean="0"/>
          </a:p>
          <a:p>
            <a:pPr lvl="1"/>
            <a:r>
              <a:rPr lang="en-US" dirty="0" err="1" smtClean="0"/>
              <a:t>dokumentasi</a:t>
            </a:r>
            <a:r>
              <a:rPr lang="en-US" dirty="0" smtClean="0"/>
              <a:t> program</a:t>
            </a:r>
          </a:p>
          <a:p>
            <a:pPr lvl="1"/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pengujian</a:t>
            </a:r>
            <a:r>
              <a:rPr lang="en-US" dirty="0" smtClean="0"/>
              <a:t> program</a:t>
            </a:r>
          </a:p>
          <a:p>
            <a:pPr lvl="1"/>
            <a:r>
              <a:rPr lang="en-US" dirty="0" err="1" smtClean="0"/>
              <a:t>petunjuk-petunjuk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34000" y="6111875"/>
            <a:ext cx="3014328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79848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layout </a:t>
            </a: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perpustakaan</a:t>
            </a:r>
            <a:r>
              <a:rPr lang="en-US" dirty="0" smtClean="0"/>
              <a:t> </a:t>
            </a:r>
            <a:r>
              <a:rPr lang="en-US" i="1" dirty="0" smtClean="0"/>
              <a:t>tape/disc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persiapan</a:t>
            </a:r>
            <a:r>
              <a:rPr lang="en-US" dirty="0" smtClean="0"/>
              <a:t> data</a:t>
            </a:r>
          </a:p>
          <a:p>
            <a:pPr lvl="1"/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i="1" dirty="0" smtClean="0"/>
              <a:t>power supplies</a:t>
            </a:r>
            <a:r>
              <a:rPr lang="en-US" dirty="0" smtClean="0"/>
              <a:t>, </a:t>
            </a:r>
            <a:r>
              <a:rPr lang="en-US" i="1" dirty="0" smtClean="0"/>
              <a:t>air conditioning</a:t>
            </a:r>
          </a:p>
          <a:p>
            <a:pPr lvl="1"/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pengolah</a:t>
            </a:r>
            <a:r>
              <a:rPr lang="en-US" dirty="0" smtClean="0"/>
              <a:t> data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Jadwal</a:t>
            </a:r>
            <a:r>
              <a:rPr lang="en-US" dirty="0" smtClean="0"/>
              <a:t> </a:t>
            </a:r>
            <a:r>
              <a:rPr lang="en-US" dirty="0" err="1" smtClean="0"/>
              <a:t>instalasi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memperhitungkan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/>
              <a:t>structural alterations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diletakkan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gedung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gedung</a:t>
            </a:r>
            <a:r>
              <a:rPr lang="en-US" dirty="0" smtClean="0"/>
              <a:t> yang </a:t>
            </a:r>
            <a:r>
              <a:rPr lang="en-US" dirty="0" err="1" smtClean="0"/>
              <a:t>dimodifikasi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endParaRPr lang="en-US" dirty="0" smtClean="0"/>
          </a:p>
          <a:p>
            <a:pPr lvl="1"/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endParaRPr lang="en-US" dirty="0" smtClean="0"/>
          </a:p>
          <a:p>
            <a:pPr lvl="1"/>
            <a:r>
              <a:rPr lang="en-US" dirty="0" err="1" smtClean="0"/>
              <a:t>instalasi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endParaRPr lang="en-US" dirty="0" smtClean="0"/>
          </a:p>
          <a:p>
            <a:pPr lvl="1"/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endParaRPr lang="en-US" dirty="0" smtClean="0"/>
          </a:p>
          <a:p>
            <a:pPr lvl="1"/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akomodasi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endParaRPr lang="en-US" dirty="0" smtClean="0"/>
          </a:p>
          <a:p>
            <a:pPr lvl="1"/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111875"/>
            <a:ext cx="2557128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2133600"/>
            <a:ext cx="8183880" cy="2212848"/>
          </a:xfrm>
        </p:spPr>
        <p:txBody>
          <a:bodyPr/>
          <a:lstStyle/>
          <a:p>
            <a:pPr algn="just"/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data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dikontrol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pimpinan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5000" y="6111875"/>
            <a:ext cx="2633328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</a:t>
            </a:r>
            <a:r>
              <a:rPr lang="en-US" dirty="0" err="1" smtClean="0"/>
              <a:t>Perpustakaan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2438400"/>
            <a:ext cx="8183880" cy="1908048"/>
          </a:xfrm>
        </p:spPr>
        <p:txBody>
          <a:bodyPr/>
          <a:lstStyle/>
          <a:p>
            <a:pPr algn="just"/>
            <a:r>
              <a:rPr lang="en-US" dirty="0" err="1" smtClean="0"/>
              <a:t>Perpustakaan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didirikan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dokumen-dokumen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5000" y="6111875"/>
            <a:ext cx="2633328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03648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pilihlah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.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endParaRPr lang="en-US" dirty="0" smtClean="0"/>
          </a:p>
          <a:p>
            <a:pPr lvl="1"/>
            <a:r>
              <a:rPr lang="en-US" dirty="0" err="1" smtClean="0"/>
              <a:t>operasi</a:t>
            </a:r>
            <a:r>
              <a:rPr lang="en-US" dirty="0" smtClean="0"/>
              <a:t> parallel</a:t>
            </a:r>
          </a:p>
          <a:p>
            <a:pPr lvl="1"/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Taraf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dimasuki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endParaRPr lang="en-US" dirty="0" smtClean="0"/>
          </a:p>
          <a:p>
            <a:pPr lvl="1"/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endParaRPr lang="en-US" dirty="0" smtClean="0"/>
          </a:p>
          <a:p>
            <a:pPr lvl="1"/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endParaRPr lang="en-US" dirty="0" smtClean="0"/>
          </a:p>
          <a:p>
            <a:pPr lvl="1"/>
            <a:r>
              <a:rPr lang="en-US" dirty="0" err="1" smtClean="0"/>
              <a:t>uji</a:t>
            </a:r>
            <a:r>
              <a:rPr lang="en-US" dirty="0" smtClean="0"/>
              <a:t> program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endParaRPr lang="en-US" dirty="0" smtClean="0"/>
          </a:p>
          <a:p>
            <a:pPr lvl="1"/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endParaRPr lang="en-US" dirty="0" smtClean="0"/>
          </a:p>
          <a:p>
            <a:pPr lvl="1"/>
            <a:r>
              <a:rPr lang="en-US" dirty="0" err="1" smtClean="0"/>
              <a:t>pembuatan</a:t>
            </a:r>
            <a:r>
              <a:rPr lang="en-US" dirty="0" smtClean="0"/>
              <a:t> file-file data</a:t>
            </a:r>
          </a:p>
          <a:p>
            <a:pPr lvl="1"/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instalasi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86400" y="6111875"/>
            <a:ext cx="2861928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RUANG KOMPUTER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2057400"/>
            <a:ext cx="8183880" cy="2289048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PERENCANAAN INSTALLASI</a:t>
            </a:r>
          </a:p>
          <a:p>
            <a:pPr marL="514350" indent="-514350">
              <a:buAutoNum type="alphaUcPeriod"/>
            </a:pPr>
            <a:r>
              <a:rPr lang="en-US" dirty="0" smtClean="0"/>
              <a:t>PERSYARATAN TEMPAT</a:t>
            </a:r>
          </a:p>
          <a:p>
            <a:pPr marL="514350" indent="-514350">
              <a:buAutoNum type="alphaUcPeriod"/>
            </a:pPr>
            <a:r>
              <a:rPr lang="en-US" dirty="0" smtClean="0"/>
              <a:t>PERENCANAAN PERLUASAN PERLENGKAPAN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638800" y="6111875"/>
            <a:ext cx="2709528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183880" cy="685800"/>
          </a:xfrm>
        </p:spPr>
        <p:txBody>
          <a:bodyPr/>
          <a:lstStyle/>
          <a:p>
            <a:r>
              <a:rPr lang="en-US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PENDAHULUAN</a:t>
            </a:r>
            <a:endParaRPr lang="en-US" dirty="0"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err="1" smtClean="0"/>
              <a:t>Pengelolaan</a:t>
            </a:r>
            <a:r>
              <a:rPr lang="en-US" u="sng" dirty="0" smtClean="0"/>
              <a:t> </a:t>
            </a:r>
            <a:r>
              <a:rPr lang="en-US" u="sng" smtClean="0"/>
              <a:t>Installasi</a:t>
            </a:r>
            <a:r>
              <a:rPr lang="en-US" u="sng" dirty="0" smtClean="0"/>
              <a:t> </a:t>
            </a:r>
            <a:r>
              <a:rPr lang="en-US" u="sng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tersendiri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komputernya</a:t>
            </a:r>
            <a:r>
              <a:rPr lang="en-US" dirty="0" smtClean="0"/>
              <a:t>, </a:t>
            </a:r>
            <a:r>
              <a:rPr lang="en-US" dirty="0" err="1" smtClean="0"/>
              <a:t>instalasi</a:t>
            </a:r>
            <a:r>
              <a:rPr lang="en-US" dirty="0" smtClean="0"/>
              <a:t> </a:t>
            </a:r>
            <a:r>
              <a:rPr lang="en-US" dirty="0" err="1" smtClean="0"/>
              <a:t>pendukungnya</a:t>
            </a:r>
            <a:r>
              <a:rPr lang="en-US" dirty="0" smtClean="0"/>
              <a:t>,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perkantoran</a:t>
            </a:r>
            <a:r>
              <a:rPr lang="en-US" dirty="0" smtClean="0"/>
              <a:t>,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prilaku</a:t>
            </a:r>
            <a:r>
              <a:rPr lang="en-US" dirty="0" smtClean="0"/>
              <a:t> </a:t>
            </a:r>
            <a:r>
              <a:rPr lang="en-US" dirty="0" err="1" smtClean="0"/>
              <a:t>personalianya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86400" y="6111875"/>
            <a:ext cx="2861928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Installasi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5604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b="1" dirty="0" err="1" smtClean="0"/>
              <a:t>Terdapat</a:t>
            </a:r>
            <a:r>
              <a:rPr lang="en-US" b="1" dirty="0" smtClean="0"/>
              <a:t> </a:t>
            </a:r>
            <a:r>
              <a:rPr lang="en-US" b="1" dirty="0" err="1" smtClean="0"/>
              <a:t>dua</a:t>
            </a:r>
            <a:r>
              <a:rPr lang="en-US" b="1" dirty="0" smtClean="0"/>
              <a:t> </a:t>
            </a:r>
            <a:r>
              <a:rPr lang="en-US" b="1" dirty="0" err="1" smtClean="0"/>
              <a:t>dasar</a:t>
            </a:r>
            <a:r>
              <a:rPr lang="en-US" b="1" dirty="0" smtClean="0"/>
              <a:t> </a:t>
            </a:r>
            <a:r>
              <a:rPr lang="en-US" b="1" dirty="0" err="1" smtClean="0"/>
              <a:t>perencanaan</a:t>
            </a:r>
            <a:r>
              <a:rPr lang="en-US" b="1" dirty="0" smtClean="0"/>
              <a:t>, </a:t>
            </a:r>
            <a:r>
              <a:rPr lang="en-US" b="1" dirty="0" err="1" smtClean="0"/>
              <a:t>yaitu</a:t>
            </a:r>
            <a:r>
              <a:rPr lang="en-US" b="1" dirty="0" smtClean="0"/>
              <a:t>:</a:t>
            </a:r>
          </a:p>
          <a:p>
            <a:pPr lvl="0"/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Kebutuhan</a:t>
            </a:r>
            <a:r>
              <a:rPr lang="en-US" dirty="0" smtClean="0"/>
              <a:t>-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instalasi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Air Conditioning/AC</a:t>
            </a:r>
          </a:p>
          <a:p>
            <a:pPr lvl="1"/>
            <a:r>
              <a:rPr lang="en-US" dirty="0" smtClean="0"/>
              <a:t>Machine accessibility</a:t>
            </a:r>
          </a:p>
          <a:p>
            <a:pPr lvl="1"/>
            <a:r>
              <a:rPr lang="en-US" dirty="0" smtClean="0"/>
              <a:t>False Floor</a:t>
            </a:r>
          </a:p>
          <a:p>
            <a:pPr lvl="1"/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langit-langit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endParaRPr lang="en-US" dirty="0" smtClean="0"/>
          </a:p>
          <a:p>
            <a:pPr lvl="1"/>
            <a:r>
              <a:rPr lang="en-US" dirty="0" smtClean="0"/>
              <a:t>Power supplies</a:t>
            </a:r>
          </a:p>
          <a:p>
            <a:pPr lvl="1"/>
            <a:r>
              <a:rPr lang="en-US" dirty="0" err="1" smtClean="0"/>
              <a:t>Alat</a:t>
            </a:r>
            <a:r>
              <a:rPr lang="en-US" dirty="0" smtClean="0"/>
              <a:t> alarm</a:t>
            </a:r>
          </a:p>
          <a:p>
            <a:pPr lvl="1"/>
            <a:r>
              <a:rPr lang="en-US" dirty="0" err="1" smtClean="0"/>
              <a:t>Pintu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pintu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endParaRPr lang="en-US" dirty="0" smtClean="0"/>
          </a:p>
          <a:p>
            <a:pPr lvl="1"/>
            <a:r>
              <a:rPr lang="en-US" dirty="0" err="1" smtClean="0"/>
              <a:t>Pengurangan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endParaRPr lang="en-US" dirty="0" smtClean="0"/>
          </a:p>
          <a:p>
            <a:pPr lvl="1"/>
            <a:r>
              <a:rPr lang="en-US" dirty="0" err="1" smtClean="0"/>
              <a:t>Ventilasi</a:t>
            </a:r>
            <a:endParaRPr lang="en-US" dirty="0" smtClean="0"/>
          </a:p>
          <a:p>
            <a:pPr lvl="1"/>
            <a:r>
              <a:rPr lang="en-US" dirty="0" err="1" smtClean="0"/>
              <a:t>Dekorasi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endParaRPr lang="en-US" dirty="0" smtClean="0"/>
          </a:p>
          <a:p>
            <a:pPr lvl="1"/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pemadam</a:t>
            </a:r>
            <a:r>
              <a:rPr lang="en-US" dirty="0" smtClean="0"/>
              <a:t> </a:t>
            </a:r>
            <a:r>
              <a:rPr lang="en-US" dirty="0" err="1" smtClean="0"/>
              <a:t>kebakaran</a:t>
            </a:r>
            <a:endParaRPr lang="en-US" dirty="0" smtClean="0"/>
          </a:p>
          <a:p>
            <a:pPr lvl="1"/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peninjauan</a:t>
            </a:r>
            <a:endParaRPr lang="en-US" dirty="0" smtClean="0"/>
          </a:p>
          <a:p>
            <a:pPr lvl="1"/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perkumpulan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pPr lvl="1"/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0"/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Bagian-bagian</a:t>
            </a:r>
            <a:r>
              <a:rPr lang="en-US" dirty="0" smtClean="0"/>
              <a:t> yang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Kantor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Data</a:t>
            </a:r>
          </a:p>
          <a:p>
            <a:pPr lvl="1"/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Analis</a:t>
            </a:r>
            <a:endParaRPr lang="en-US" dirty="0" smtClean="0"/>
          </a:p>
          <a:p>
            <a:pPr lvl="1"/>
            <a:r>
              <a:rPr lang="en-US" dirty="0" err="1" smtClean="0"/>
              <a:t>Ruang</a:t>
            </a:r>
            <a:r>
              <a:rPr lang="en-US" dirty="0" smtClean="0"/>
              <a:t> Programmer</a:t>
            </a:r>
          </a:p>
          <a:p>
            <a:pPr lvl="1"/>
            <a:r>
              <a:rPr lang="en-US" dirty="0" err="1" smtClean="0"/>
              <a:t>Ruang</a:t>
            </a:r>
            <a:r>
              <a:rPr lang="en-US" dirty="0" smtClean="0"/>
              <a:t> Operator</a:t>
            </a:r>
          </a:p>
          <a:p>
            <a:pPr lvl="1"/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endParaRPr lang="en-US" dirty="0" smtClean="0"/>
          </a:p>
          <a:p>
            <a:pPr lvl="1"/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Persiapan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10200" y="6111875"/>
            <a:ext cx="2938128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987552"/>
            <a:ext cx="8183880" cy="4270248"/>
          </a:xfrm>
        </p:spPr>
        <p:txBody>
          <a:bodyPr>
            <a:normAutofit/>
          </a:bodyPr>
          <a:lstStyle/>
          <a:p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structural alterations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endParaRPr lang="en-US" dirty="0" smtClean="0"/>
          </a:p>
          <a:p>
            <a:pPr lvl="1"/>
            <a:r>
              <a:rPr lang="en-US" dirty="0" err="1" smtClean="0"/>
              <a:t>rencana</a:t>
            </a:r>
            <a:r>
              <a:rPr lang="en-US" dirty="0" smtClean="0"/>
              <a:t> layout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endParaRPr lang="en-US" dirty="0" smtClean="0"/>
          </a:p>
          <a:p>
            <a:pPr lvl="1"/>
            <a:r>
              <a:rPr lang="en-US" dirty="0" err="1" smtClean="0"/>
              <a:t>instalasi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endParaRPr lang="en-US" dirty="0" smtClean="0"/>
          </a:p>
          <a:p>
            <a:pPr lvl="1"/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akomodasi</a:t>
            </a:r>
            <a:r>
              <a:rPr lang="en-US" dirty="0" smtClean="0"/>
              <a:t> (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endParaRPr lang="en-US" dirty="0" smtClean="0"/>
          </a:p>
          <a:p>
            <a:pPr lvl="1"/>
            <a:r>
              <a:rPr lang="en-US" i="1" dirty="0" smtClean="0"/>
              <a:t>trial runs</a:t>
            </a:r>
            <a:r>
              <a:rPr lang="en-US" dirty="0" smtClean="0"/>
              <a:t> (max/min load conditions)</a:t>
            </a:r>
          </a:p>
          <a:p>
            <a:pPr lvl="1"/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638800" y="6111875"/>
            <a:ext cx="2709528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C. </a:t>
            </a:r>
            <a:r>
              <a:rPr lang="en-US" sz="2400" dirty="0" err="1" smtClean="0"/>
              <a:t>Perencanaan</a:t>
            </a:r>
            <a:r>
              <a:rPr lang="en-US" sz="2400" dirty="0" smtClean="0"/>
              <a:t> </a:t>
            </a:r>
            <a:r>
              <a:rPr lang="en-US" sz="2400" dirty="0" err="1" smtClean="0"/>
              <a:t>Perluasan</a:t>
            </a:r>
            <a:r>
              <a:rPr lang="en-US" sz="2400" dirty="0" smtClean="0"/>
              <a:t> </a:t>
            </a:r>
            <a:r>
              <a:rPr lang="en-US" sz="2400" dirty="0" err="1" smtClean="0"/>
              <a:t>Perlengkapan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901952"/>
            <a:ext cx="8183880" cy="2517648"/>
          </a:xfrm>
        </p:spPr>
        <p:txBody>
          <a:bodyPr/>
          <a:lstStyle/>
          <a:p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perluasan</a:t>
            </a:r>
            <a:r>
              <a:rPr lang="en-US" dirty="0" smtClean="0"/>
              <a:t> </a:t>
            </a:r>
            <a:r>
              <a:rPr lang="en-US" dirty="0" err="1" smtClean="0"/>
              <a:t>perlengkapan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. </a:t>
            </a:r>
            <a:r>
              <a:rPr lang="en-US" dirty="0" err="1" smtClean="0"/>
              <a:t>Perluasan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perluasan</a:t>
            </a:r>
            <a:r>
              <a:rPr lang="en-US" dirty="0" smtClean="0"/>
              <a:t> </a:t>
            </a:r>
            <a:r>
              <a:rPr lang="en-US" dirty="0" err="1" smtClean="0"/>
              <a:t>instalasi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638800" y="6111875"/>
            <a:ext cx="2709528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638800" y="6111875"/>
            <a:ext cx="2709528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00200" y="2743200"/>
            <a:ext cx="57631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Terimakasih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PInsKom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183880" cy="1984248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Publikasi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Tinjauan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638800" y="6111875"/>
            <a:ext cx="2709528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257800"/>
            <a:ext cx="8183880" cy="777240"/>
          </a:xfrm>
        </p:spPr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Publikasi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56048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pemrosesan</a:t>
            </a:r>
            <a:r>
              <a:rPr lang="en-US" dirty="0" smtClean="0"/>
              <a:t> data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(</a:t>
            </a:r>
            <a:r>
              <a:rPr lang="en-US" dirty="0" err="1" smtClean="0"/>
              <a:t>pedoman</a:t>
            </a:r>
            <a:r>
              <a:rPr lang="en-US" dirty="0" smtClean="0"/>
              <a:t>)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sejenisnya</a:t>
            </a:r>
            <a:r>
              <a:rPr lang="en-US" dirty="0" smtClean="0"/>
              <a:t>. </a:t>
            </a:r>
            <a:r>
              <a:rPr lang="en-US" dirty="0" err="1" smtClean="0"/>
              <a:t>Buku</a:t>
            </a:r>
            <a:r>
              <a:rPr lang="en-US" dirty="0" smtClean="0"/>
              <a:t> (</a:t>
            </a:r>
            <a:r>
              <a:rPr lang="en-US" dirty="0" err="1" smtClean="0"/>
              <a:t>pedoman</a:t>
            </a:r>
            <a:r>
              <a:rPr lang="en-US" dirty="0" smtClean="0"/>
              <a:t>)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diperbanyak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  <a:p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flowcharting</a:t>
            </a:r>
          </a:p>
          <a:p>
            <a:pPr lvl="1"/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pPr lvl="1"/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endParaRPr lang="en-US" dirty="0" smtClean="0"/>
          </a:p>
          <a:p>
            <a:pPr lvl="1"/>
            <a:r>
              <a:rPr lang="en-US" dirty="0" err="1" smtClean="0"/>
              <a:t>dokumentasi</a:t>
            </a:r>
            <a:r>
              <a:rPr lang="en-US" dirty="0" smtClean="0"/>
              <a:t> program</a:t>
            </a:r>
          </a:p>
          <a:p>
            <a:pPr lvl="1"/>
            <a:r>
              <a:rPr lang="en-US" dirty="0" err="1" smtClean="0"/>
              <a:t>standar</a:t>
            </a:r>
            <a:r>
              <a:rPr lang="en-US" dirty="0" smtClean="0"/>
              <a:t> O. &amp; M.</a:t>
            </a:r>
          </a:p>
          <a:p>
            <a:pPr lvl="1"/>
            <a:r>
              <a:rPr lang="en-US" dirty="0" err="1" smtClean="0"/>
              <a:t>persiapan</a:t>
            </a:r>
            <a:r>
              <a:rPr lang="en-US" dirty="0" smtClean="0"/>
              <a:t> data</a:t>
            </a:r>
          </a:p>
          <a:p>
            <a:pPr lvl="1"/>
            <a:r>
              <a:rPr lang="en-US" dirty="0" err="1" smtClean="0"/>
              <a:t>pengujian</a:t>
            </a:r>
            <a:r>
              <a:rPr lang="en-US" dirty="0" smtClean="0"/>
              <a:t> program</a:t>
            </a:r>
          </a:p>
          <a:p>
            <a:pPr lvl="1"/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endParaRPr lang="en-US" dirty="0" smtClean="0"/>
          </a:p>
          <a:p>
            <a:pPr lvl="1"/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endParaRPr lang="en-US" dirty="0" smtClean="0"/>
          </a:p>
          <a:p>
            <a:pPr lvl="1"/>
            <a:r>
              <a:rPr lang="en-US" dirty="0" err="1" smtClean="0"/>
              <a:t>pelaporan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endParaRPr lang="en-US" dirty="0" smtClean="0"/>
          </a:p>
          <a:p>
            <a:pPr lvl="1"/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administratif</a:t>
            </a:r>
            <a:endParaRPr lang="en-US" dirty="0" smtClean="0"/>
          </a:p>
          <a:p>
            <a:pPr lvl="1"/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86400" y="6111875"/>
            <a:ext cx="2861928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183880" cy="2593848"/>
          </a:xfrm>
        </p:spPr>
        <p:txBody>
          <a:bodyPr/>
          <a:lstStyle/>
          <a:p>
            <a:pPr algn="just"/>
            <a:r>
              <a:rPr lang="en-US" dirty="0" err="1" smtClean="0"/>
              <a:t>Semua</a:t>
            </a:r>
            <a:r>
              <a:rPr lang="en-US" dirty="0" smtClean="0"/>
              <a:t> supervisor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, </a:t>
            </a:r>
            <a:r>
              <a:rPr lang="en-US" dirty="0" err="1" smtClean="0"/>
              <a:t>hasilnya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dipertimbangkan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peninjauan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638800" y="6111875"/>
            <a:ext cx="2709528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</a:t>
            </a:r>
            <a:r>
              <a:rPr lang="en-US" dirty="0" err="1" smtClean="0"/>
              <a:t>Tinjauan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183880" cy="2670048"/>
          </a:xfrm>
        </p:spPr>
        <p:txBody>
          <a:bodyPr/>
          <a:lstStyle/>
          <a:p>
            <a:pPr algn="just"/>
            <a:r>
              <a:rPr lang="en-US" dirty="0" err="1" smtClean="0"/>
              <a:t>Ketetapan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bukanlah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permanen</a:t>
            </a:r>
            <a:r>
              <a:rPr lang="en-US" dirty="0" smtClean="0"/>
              <a:t>.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saran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amandemen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.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amandemen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ijin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pimpinan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62600" y="6111875"/>
            <a:ext cx="2785728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ELEMEN-ELEMEN DASAR </a:t>
            </a:r>
            <a:r>
              <a:rPr lang="en-US" dirty="0" err="1" smtClean="0"/>
              <a:t>PInsKom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183880" cy="4187952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KEPUTUSAN KEBIJAKSANAAN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PEGAWAI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SISTEM ANALIS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PEMROGRAMAN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PERENCANAAN RUANG KOMPUTER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KONTROL RUANG KOMPUTER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PERPUSTAKAAN TEKNIS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PERUBAHAN SISTEM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5000" y="6111875"/>
            <a:ext cx="2633328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Kebijaksanaan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5604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kebijaksanaan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Data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bidang-bidang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kebutuhan</a:t>
            </a:r>
            <a:r>
              <a:rPr lang="en-US" dirty="0" smtClean="0"/>
              <a:t> auditor</a:t>
            </a:r>
          </a:p>
          <a:p>
            <a:pPr lvl="1"/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endParaRPr lang="en-US" dirty="0" smtClean="0"/>
          </a:p>
          <a:p>
            <a:pPr lvl="1"/>
            <a:r>
              <a:rPr lang="en-US" dirty="0" err="1" smtClean="0"/>
              <a:t>disain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endParaRPr lang="en-US" dirty="0" smtClean="0"/>
          </a:p>
          <a:p>
            <a:pPr lvl="1"/>
            <a:r>
              <a:rPr lang="en-US" dirty="0" err="1" smtClean="0"/>
              <a:t>dokumentasi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endParaRPr lang="en-US" dirty="0" smtClean="0"/>
          </a:p>
          <a:p>
            <a:pPr lvl="1"/>
            <a:r>
              <a:rPr lang="en-US" dirty="0" err="1" smtClean="0"/>
              <a:t>komunikasi</a:t>
            </a:r>
            <a:r>
              <a:rPr lang="en-US" dirty="0" smtClean="0"/>
              <a:t>, 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endParaRPr lang="en-US" dirty="0" smtClean="0"/>
          </a:p>
          <a:p>
            <a:pPr lvl="1"/>
            <a:r>
              <a:rPr lang="en-US" dirty="0" err="1" smtClean="0"/>
              <a:t>pengawasan</a:t>
            </a:r>
            <a:endParaRPr lang="en-US" dirty="0" smtClean="0"/>
          </a:p>
          <a:p>
            <a:pPr lvl="1"/>
            <a:r>
              <a:rPr lang="en-US" dirty="0" err="1" smtClean="0"/>
              <a:t>rapat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pPr lvl="1"/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pemrosesan</a:t>
            </a:r>
            <a:r>
              <a:rPr lang="en-US" dirty="0" smtClean="0"/>
              <a:t> data,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endParaRPr lang="en-US" dirty="0" smtClean="0"/>
          </a:p>
          <a:p>
            <a:pPr lvl="1"/>
            <a:r>
              <a:rPr lang="en-US" dirty="0" err="1" smtClean="0"/>
              <a:t>pemakaian</a:t>
            </a:r>
            <a:r>
              <a:rPr lang="en-US" dirty="0" smtClean="0"/>
              <a:t> hardware</a:t>
            </a:r>
          </a:p>
          <a:p>
            <a:pPr lvl="1"/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penanganan</a:t>
            </a:r>
            <a:r>
              <a:rPr lang="en-US" dirty="0" smtClean="0"/>
              <a:t> data</a:t>
            </a:r>
          </a:p>
          <a:p>
            <a:pPr lvl="1"/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endParaRPr lang="en-US" dirty="0" smtClean="0"/>
          </a:p>
          <a:p>
            <a:pPr lvl="1"/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5000" y="6111875"/>
            <a:ext cx="2633328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Pegawai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3880" cy="3279648"/>
          </a:xfrm>
        </p:spPr>
        <p:txBody>
          <a:bodyPr/>
          <a:lstStyle/>
          <a:p>
            <a:pPr algn="just"/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direncanakan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yang paling </a:t>
            </a:r>
            <a:r>
              <a:rPr lang="en-US" dirty="0" err="1" smtClean="0"/>
              <a:t>awal</a:t>
            </a:r>
            <a:r>
              <a:rPr lang="en-US" dirty="0" smtClean="0"/>
              <a:t>. </a:t>
            </a:r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(</a:t>
            </a:r>
            <a:r>
              <a:rPr lang="en-US" i="1" dirty="0" smtClean="0"/>
              <a:t>Job description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spesifikasi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(</a:t>
            </a:r>
            <a:r>
              <a:rPr lang="en-US" i="1" dirty="0" smtClean="0"/>
              <a:t>Man Specification</a:t>
            </a:r>
            <a:r>
              <a:rPr lang="en-US" dirty="0" smtClean="0"/>
              <a:t>)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5000" y="6111875"/>
            <a:ext cx="2633328" cy="365125"/>
          </a:xfrm>
        </p:spPr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230</TotalTime>
  <Words>877</Words>
  <Application>Microsoft Office PowerPoint</Application>
  <PresentationFormat>On-screen Show (4:3)</PresentationFormat>
  <Paragraphs>181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Aspect</vt:lpstr>
      <vt:lpstr>PENGELOLAAN INSTALLASI KOMPUTER</vt:lpstr>
      <vt:lpstr>PENDAHULUAN</vt:lpstr>
      <vt:lpstr>Tiga Langkah Utama PInsKom</vt:lpstr>
      <vt:lpstr>A. Publikasi</vt:lpstr>
      <vt:lpstr>B. Kontrol dan Implementasi</vt:lpstr>
      <vt:lpstr>C. Tinjauan Prosedur</vt:lpstr>
      <vt:lpstr>ELEMEN-ELEMEN DASAR PInsKom</vt:lpstr>
      <vt:lpstr>1. Keputusan Kebijaksanaan</vt:lpstr>
      <vt:lpstr>2. Pegawai</vt:lpstr>
      <vt:lpstr>3. Sistem Analis</vt:lpstr>
      <vt:lpstr>(3.A) Penelitian</vt:lpstr>
      <vt:lpstr>(3.B) Desain dan Analisis</vt:lpstr>
      <vt:lpstr>(3.C) Implementasi</vt:lpstr>
      <vt:lpstr>4. Pemrogramman</vt:lpstr>
      <vt:lpstr>5. Perencanaan Ruang Komputer</vt:lpstr>
      <vt:lpstr>6. Kontrol Ruang Komputer </vt:lpstr>
      <vt:lpstr>7. Perpustakaan Teknis</vt:lpstr>
      <vt:lpstr>8. Perubahan Sistem</vt:lpstr>
      <vt:lpstr>RUANG KOMPUTER</vt:lpstr>
      <vt:lpstr>A. Perencanaan Installasi</vt:lpstr>
      <vt:lpstr>B. Persyaratan Tempat</vt:lpstr>
      <vt:lpstr>C. Perencanaan Perluasan Perlengkapan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Wahyu Nurjaya WK, ST., M.Kom.</cp:lastModifiedBy>
  <cp:revision>20</cp:revision>
  <dcterms:created xsi:type="dcterms:W3CDTF">2006-08-16T00:00:00Z</dcterms:created>
  <dcterms:modified xsi:type="dcterms:W3CDTF">2010-02-25T08:32:43Z</dcterms:modified>
</cp:coreProperties>
</file>