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D7E-545B-433E-A8FB-A904F4C97DA3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5F8DE-13C0-4169-AC02-DB35EBD88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5F8DE-13C0-4169-AC02-DB35EBD885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85978B-3435-4D01-B1ED-29DC26DF953F}" type="datetime1">
              <a:rPr lang="en-US" smtClean="0"/>
              <a:pPr/>
              <a:t>5/27/2010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rgbClr val="FFFFFF"/>
                </a:solidFill>
              </a:rPr>
              <a:t>Created by Wahyu Nurjaya WK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EAF66-385D-4C80-83EB-0CB23A63EC3C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7AF08F-4A3E-4938-8461-0AC333B6C91D}" type="datetime1">
              <a:rPr lang="en-US" smtClean="0"/>
              <a:pPr/>
              <a:t>5/27/2010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3FCEFA-11A6-4958-9CF4-031531A2B8C5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B7BAD3-1B4A-4FBB-9DAE-BF069C7FD3B1}" type="datetime1">
              <a:rPr lang="en-US" smtClean="0"/>
              <a:pPr/>
              <a:t>5/27/2010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Created by Wahyu Nurjaya WK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F2211-7DDB-4085-9FBE-1F555AB99769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6AB27-8E20-417F-AE28-8806AD254D95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BB69B-55E2-4B4F-A043-25C1D3895E19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797620-79A3-4106-88B6-46BD56CC4386}" type="datetime1">
              <a:rPr lang="en-US" smtClean="0"/>
              <a:pPr/>
              <a:t>5/27/2010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Created by Wahyu Nurjaya WK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219CC-0923-4670-B6F3-8CDFA760AFCC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2D9F2-8441-4A91-85AC-C983C928CECC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65544E-4E53-497E-A132-26F848A9D4CD}" type="datetime1">
              <a:rPr lang="en-US" smtClean="0"/>
              <a:pPr/>
              <a:t>5/27/2010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000" smtClean="0">
                <a:solidFill>
                  <a:schemeClr val="tx2"/>
                </a:solidFill>
              </a:rPr>
              <a:t>Created by Wahyu Nurjaya WK</a:t>
            </a:r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smtClean="0"/>
              <a:t>MODUL –IX SetUP</a:t>
            </a:r>
            <a:r>
              <a:rPr lang="en-US" sz="7200" dirty="0" smtClean="0"/>
              <a:t> </a:t>
            </a:r>
            <a:r>
              <a:rPr lang="en-US" sz="7200" dirty="0" smtClean="0"/>
              <a:t>BIOS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 Wahyu </a:t>
            </a:r>
            <a:r>
              <a:rPr lang="en-US" dirty="0" err="1" smtClean="0"/>
              <a:t>Nurjaya</a:t>
            </a:r>
            <a:r>
              <a:rPr lang="en-US" dirty="0" smtClean="0"/>
              <a:t> WK, S.T., </a:t>
            </a:r>
            <a:r>
              <a:rPr lang="en-US" dirty="0" err="1" smtClean="0"/>
              <a:t>M.Kom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5" name="Picture 4" descr="komputer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1869897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komputer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1752600" cy="158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komputer0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876800"/>
            <a:ext cx="1779752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Created by Wahyu Nurjaya WK</a:t>
            </a:r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463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TERIMA KASIH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6" descr="DSC_4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2760223" cy="4151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- </a:t>
            </a:r>
            <a:r>
              <a:rPr lang="en-US" dirty="0" err="1" smtClean="0"/>
              <a:t>jenis</a:t>
            </a:r>
            <a:r>
              <a:rPr lang="en-US" dirty="0" smtClean="0"/>
              <a:t> bios: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BIOS (</a:t>
            </a:r>
            <a:r>
              <a:rPr lang="en-US" i="1" dirty="0" smtClean="0"/>
              <a:t>Basic Input Output System</a:t>
            </a:r>
            <a:r>
              <a:rPr lang="en-US" dirty="0" smtClean="0"/>
              <a:t>),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(</a:t>
            </a:r>
            <a:r>
              <a:rPr lang="en-US" i="1" dirty="0" smtClean="0"/>
              <a:t>setting</a:t>
            </a:r>
            <a:r>
              <a:rPr lang="en-US" dirty="0" smtClean="0"/>
              <a:t>)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PC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Menu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Motherboard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BIOS yang </a:t>
            </a:r>
            <a:r>
              <a:rPr lang="en-US" dirty="0" err="1" smtClean="0"/>
              <a:t>terpasang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Jenis</a:t>
            </a:r>
            <a:r>
              <a:rPr lang="en-US" dirty="0" smtClean="0"/>
              <a:t>: </a:t>
            </a:r>
            <a:r>
              <a:rPr lang="en-US" i="1" dirty="0" smtClean="0"/>
              <a:t>Ami Bios, </a:t>
            </a:r>
            <a:r>
              <a:rPr lang="en-US" i="1" dirty="0" err="1" smtClean="0"/>
              <a:t>Aword</a:t>
            </a:r>
            <a:r>
              <a:rPr lang="en-US" i="1" dirty="0" smtClean="0"/>
              <a:t> Bios, Phoenix Bios, IBM Bios, </a:t>
            </a:r>
            <a:r>
              <a:rPr lang="en-US" i="1" dirty="0" err="1" smtClean="0"/>
              <a:t>dan</a:t>
            </a:r>
            <a:r>
              <a:rPr lang="en-US" i="1" dirty="0" smtClean="0"/>
              <a:t> lain-lain.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disetting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SoundCard</a:t>
            </a:r>
            <a:endParaRPr lang="en-US" dirty="0" smtClean="0"/>
          </a:p>
          <a:p>
            <a:r>
              <a:rPr lang="en-US" dirty="0" smtClean="0"/>
              <a:t>VGA Onboard</a:t>
            </a:r>
          </a:p>
          <a:p>
            <a:r>
              <a:rPr lang="en-US" dirty="0" smtClean="0"/>
              <a:t>Processor</a:t>
            </a:r>
          </a:p>
          <a:p>
            <a:r>
              <a:rPr lang="en-US" dirty="0" smtClean="0"/>
              <a:t>LAN Onboard</a:t>
            </a:r>
          </a:p>
          <a:p>
            <a:r>
              <a:rPr lang="en-US" dirty="0" err="1" smtClean="0"/>
              <a:t>Harddisk</a:t>
            </a:r>
            <a:endParaRPr lang="en-US" dirty="0" smtClean="0"/>
          </a:p>
          <a:p>
            <a:r>
              <a:rPr lang="en-US" dirty="0" smtClean="0"/>
              <a:t>CD ROM</a:t>
            </a:r>
          </a:p>
          <a:p>
            <a:r>
              <a:rPr lang="en-US" dirty="0" smtClean="0"/>
              <a:t>Floppy Disk</a:t>
            </a:r>
          </a:p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Menu-menu </a:t>
            </a:r>
            <a:r>
              <a:rPr lang="en-US" dirty="0" err="1" smtClean="0"/>
              <a:t>pada</a:t>
            </a:r>
            <a:r>
              <a:rPr lang="en-US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INFORMATION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pic>
        <p:nvPicPr>
          <p:cNvPr id="7" name="Picture 6" descr="PHTO0262.JPG"/>
          <p:cNvPicPr>
            <a:picLocks noChangeAspect="1"/>
          </p:cNvPicPr>
          <p:nvPr/>
        </p:nvPicPr>
        <p:blipFill>
          <a:blip r:embed="rId2" cstate="print"/>
          <a:srcRect t="8889"/>
          <a:stretch>
            <a:fillRect/>
          </a:stretch>
        </p:blipFill>
        <p:spPr>
          <a:xfrm>
            <a:off x="1143000" y="2133600"/>
            <a:ext cx="5943600" cy="4061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Menu-menu </a:t>
            </a:r>
            <a:r>
              <a:rPr lang="en-US" dirty="0" err="1" smtClean="0"/>
              <a:t>pada</a:t>
            </a:r>
            <a:r>
              <a:rPr lang="en-US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MAIN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pic>
        <p:nvPicPr>
          <p:cNvPr id="5" name="Picture 4" descr="PHTO0263.JPG"/>
          <p:cNvPicPr>
            <a:picLocks noChangeAspect="1"/>
          </p:cNvPicPr>
          <p:nvPr/>
        </p:nvPicPr>
        <p:blipFill>
          <a:blip r:embed="rId2" cstate="print"/>
          <a:srcRect t="11111" b="5735"/>
          <a:stretch>
            <a:fillRect/>
          </a:stretch>
        </p:blipFill>
        <p:spPr>
          <a:xfrm>
            <a:off x="838200" y="2171290"/>
            <a:ext cx="6781800" cy="4229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Menu-menu </a:t>
            </a:r>
            <a:r>
              <a:rPr lang="en-US" dirty="0" err="1" smtClean="0"/>
              <a:t>pada</a:t>
            </a:r>
            <a:r>
              <a:rPr lang="en-US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SECURITY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pic>
        <p:nvPicPr>
          <p:cNvPr id="6" name="Picture 5" descr="PHTO0264.JPG"/>
          <p:cNvPicPr>
            <a:picLocks noChangeAspect="1"/>
          </p:cNvPicPr>
          <p:nvPr/>
        </p:nvPicPr>
        <p:blipFill>
          <a:blip r:embed="rId2" cstate="print"/>
          <a:srcRect t="13333" r="1667" b="3333"/>
          <a:stretch>
            <a:fillRect/>
          </a:stretch>
        </p:blipFill>
        <p:spPr>
          <a:xfrm>
            <a:off x="914400" y="2187198"/>
            <a:ext cx="6629400" cy="421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Menu-menu </a:t>
            </a:r>
            <a:r>
              <a:rPr lang="en-US" dirty="0" err="1" smtClean="0"/>
              <a:t>pada</a:t>
            </a:r>
            <a:r>
              <a:rPr lang="en-US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BOOT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pic>
        <p:nvPicPr>
          <p:cNvPr id="5" name="Picture 4" descr="PHTO0265.JPG"/>
          <p:cNvPicPr>
            <a:picLocks noChangeAspect="1"/>
          </p:cNvPicPr>
          <p:nvPr/>
        </p:nvPicPr>
        <p:blipFill>
          <a:blip r:embed="rId2" cstate="print"/>
          <a:srcRect t="12222" b="2222"/>
          <a:stretch>
            <a:fillRect/>
          </a:stretch>
        </p:blipFill>
        <p:spPr>
          <a:xfrm>
            <a:off x="990600" y="2133600"/>
            <a:ext cx="6629400" cy="4253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Menu-menu </a:t>
            </a:r>
            <a:r>
              <a:rPr lang="en-US" dirty="0" err="1" smtClean="0"/>
              <a:t>pada</a:t>
            </a:r>
            <a:r>
              <a:rPr lang="en-US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EXIT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pic>
        <p:nvPicPr>
          <p:cNvPr id="5" name="Picture 4" descr="PHTO0266.JPG"/>
          <p:cNvPicPr>
            <a:picLocks noChangeAspect="1"/>
          </p:cNvPicPr>
          <p:nvPr/>
        </p:nvPicPr>
        <p:blipFill>
          <a:blip r:embed="rId3" cstate="print"/>
          <a:srcRect t="16667"/>
          <a:stretch>
            <a:fillRect/>
          </a:stretch>
        </p:blipFill>
        <p:spPr>
          <a:xfrm>
            <a:off x="990600" y="2181225"/>
            <a:ext cx="6629400" cy="4143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Menu-menu </a:t>
            </a:r>
            <a:r>
              <a:rPr lang="en-US" dirty="0" err="1" smtClean="0"/>
              <a:t>pada</a:t>
            </a:r>
            <a:r>
              <a:rPr lang="en-US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AKHIR SETUP BIOS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Created by Wahyu Nurjaya WK</a:t>
            </a:r>
            <a:endParaRPr kumimoji="0" lang="en-US"/>
          </a:p>
        </p:txBody>
      </p:sp>
      <p:pic>
        <p:nvPicPr>
          <p:cNvPr id="5" name="Picture 4" descr="PHTO0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912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</TotalTime>
  <Words>184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MODUL –IX SetUP BIOS</vt:lpstr>
      <vt:lpstr>Jenis - jenis bios:</vt:lpstr>
      <vt:lpstr>Peralatan atau komponen yang dapat disetting pada bios</vt:lpstr>
      <vt:lpstr>Menu-menu pada bios</vt:lpstr>
      <vt:lpstr>Menu-menu pada bios</vt:lpstr>
      <vt:lpstr>Menu-menu pada bios</vt:lpstr>
      <vt:lpstr>Menu-menu pada bios</vt:lpstr>
      <vt:lpstr>Menu-menu pada bios</vt:lpstr>
      <vt:lpstr>Menu-menu pada bios</vt:lpstr>
      <vt:lpstr>Slide 10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SetUP BIOS</dc:title>
  <dc:creator>Wahyu Nurjaya WK</dc:creator>
  <cp:lastModifiedBy>Wahyu Nurjaya WK, ST., M.Kom.</cp:lastModifiedBy>
  <cp:revision>17</cp:revision>
  <dcterms:created xsi:type="dcterms:W3CDTF">2008-03-03T22:37:46Z</dcterms:created>
  <dcterms:modified xsi:type="dcterms:W3CDTF">2010-05-27T06:26:11Z</dcterms:modified>
</cp:coreProperties>
</file>