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1"/>
  </p:sldMasterIdLst>
  <p:notesMasterIdLst>
    <p:notesMasterId r:id="rId14"/>
  </p:notesMasterIdLst>
  <p:handoutMasterIdLst>
    <p:handoutMasterId r:id="rId15"/>
  </p:handoutMasterIdLst>
  <p:sldIdLst>
    <p:sldId id="256" r:id="rId2"/>
    <p:sldId id="271" r:id="rId3"/>
    <p:sldId id="272" r:id="rId4"/>
    <p:sldId id="337" r:id="rId5"/>
    <p:sldId id="338" r:id="rId6"/>
    <p:sldId id="273" r:id="rId7"/>
    <p:sldId id="340" r:id="rId8"/>
    <p:sldId id="276" r:id="rId9"/>
    <p:sldId id="274" r:id="rId10"/>
    <p:sldId id="275" r:id="rId11"/>
    <p:sldId id="342" r:id="rId12"/>
    <p:sldId id="335" r:id="rId1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633" autoAdjust="0"/>
  </p:normalViewPr>
  <p:slideViewPr>
    <p:cSldViewPr>
      <p:cViewPr>
        <p:scale>
          <a:sx n="50" d="100"/>
          <a:sy n="50" d="100"/>
        </p:scale>
        <p:origin x="-1008" y="-22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4" d="100"/>
          <a:sy n="54" d="100"/>
        </p:scale>
        <p:origin x="-1902"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817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17817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17818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17818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6E0840B5-E17F-453E-84F2-B53AB09938FC}" type="slidenum">
              <a:rPr lang="en-US"/>
              <a:pPr/>
              <a:t>‹#›</a:t>
            </a:fld>
            <a:endParaRPr lang="en-US"/>
          </a:p>
        </p:txBody>
      </p:sp>
    </p:spTree>
    <p:extLst>
      <p:ext uri="{BB962C8B-B14F-4D97-AF65-F5344CB8AC3E}">
        <p14:creationId xmlns:p14="http://schemas.microsoft.com/office/powerpoint/2010/main" val="37950471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71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17715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17715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7715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715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17715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5AE7D318-8336-4DEB-9A25-AE288699927C}" type="slidenum">
              <a:rPr lang="en-US"/>
              <a:pPr/>
              <a:t>‹#›</a:t>
            </a:fld>
            <a:endParaRPr lang="en-US"/>
          </a:p>
        </p:txBody>
      </p:sp>
    </p:spTree>
    <p:extLst>
      <p:ext uri="{BB962C8B-B14F-4D97-AF65-F5344CB8AC3E}">
        <p14:creationId xmlns:p14="http://schemas.microsoft.com/office/powerpoint/2010/main" val="29147712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E7D318-8336-4DEB-9A25-AE288699927C}" type="slidenum">
              <a:rPr lang="en-US" smtClean="0"/>
              <a:pPr/>
              <a:t>1</a:t>
            </a:fld>
            <a:endParaRPr lang="en-US"/>
          </a:p>
        </p:txBody>
      </p:sp>
    </p:spTree>
    <p:extLst>
      <p:ext uri="{BB962C8B-B14F-4D97-AF65-F5344CB8AC3E}">
        <p14:creationId xmlns:p14="http://schemas.microsoft.com/office/powerpoint/2010/main" val="26530856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E7D318-8336-4DEB-9A25-AE288699927C}" type="slidenum">
              <a:rPr lang="en-US" smtClean="0"/>
              <a:pPr/>
              <a:t>10</a:t>
            </a:fld>
            <a:endParaRPr lang="en-US"/>
          </a:p>
        </p:txBody>
      </p:sp>
    </p:spTree>
    <p:extLst>
      <p:ext uri="{BB962C8B-B14F-4D97-AF65-F5344CB8AC3E}">
        <p14:creationId xmlns:p14="http://schemas.microsoft.com/office/powerpoint/2010/main" val="39456842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E7D318-8336-4DEB-9A25-AE288699927C}" type="slidenum">
              <a:rPr lang="en-US" smtClean="0"/>
              <a:pPr/>
              <a:t>11</a:t>
            </a:fld>
            <a:endParaRPr lang="en-US"/>
          </a:p>
        </p:txBody>
      </p:sp>
    </p:spTree>
    <p:extLst>
      <p:ext uri="{BB962C8B-B14F-4D97-AF65-F5344CB8AC3E}">
        <p14:creationId xmlns:p14="http://schemas.microsoft.com/office/powerpoint/2010/main" val="8858431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EA315C-B366-4888-8AA4-1D5F216C7225}" type="slidenum">
              <a:rPr lang="en-US"/>
              <a:pPr/>
              <a:t>12</a:t>
            </a:fld>
            <a:endParaRPr lang="en-US"/>
          </a:p>
        </p:txBody>
      </p:sp>
      <p:sp>
        <p:nvSpPr>
          <p:cNvPr id="215042" name="Rectangle 2"/>
          <p:cNvSpPr>
            <a:spLocks noRot="1" noChangeArrowheads="1" noTextEdit="1"/>
          </p:cNvSpPr>
          <p:nvPr>
            <p:ph type="sldImg"/>
          </p:nvPr>
        </p:nvSpPr>
        <p:spPr>
          <a:ln/>
        </p:spPr>
      </p:sp>
      <p:sp>
        <p:nvSpPr>
          <p:cNvPr id="2150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E7D318-8336-4DEB-9A25-AE288699927C}" type="slidenum">
              <a:rPr lang="en-US" smtClean="0"/>
              <a:pPr/>
              <a:t>2</a:t>
            </a:fld>
            <a:endParaRPr lang="en-US"/>
          </a:p>
        </p:txBody>
      </p:sp>
    </p:spTree>
    <p:extLst>
      <p:ext uri="{BB962C8B-B14F-4D97-AF65-F5344CB8AC3E}">
        <p14:creationId xmlns:p14="http://schemas.microsoft.com/office/powerpoint/2010/main" val="40028369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E7D318-8336-4DEB-9A25-AE288699927C}" type="slidenum">
              <a:rPr lang="en-US" smtClean="0"/>
              <a:pPr/>
              <a:t>3</a:t>
            </a:fld>
            <a:endParaRPr lang="en-US"/>
          </a:p>
        </p:txBody>
      </p:sp>
    </p:spTree>
    <p:extLst>
      <p:ext uri="{BB962C8B-B14F-4D97-AF65-F5344CB8AC3E}">
        <p14:creationId xmlns:p14="http://schemas.microsoft.com/office/powerpoint/2010/main" val="17939886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E7D318-8336-4DEB-9A25-AE288699927C}" type="slidenum">
              <a:rPr lang="en-US" smtClean="0"/>
              <a:pPr/>
              <a:t>4</a:t>
            </a:fld>
            <a:endParaRPr lang="en-US"/>
          </a:p>
        </p:txBody>
      </p:sp>
    </p:spTree>
    <p:extLst>
      <p:ext uri="{BB962C8B-B14F-4D97-AF65-F5344CB8AC3E}">
        <p14:creationId xmlns:p14="http://schemas.microsoft.com/office/powerpoint/2010/main" val="1142692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E7D318-8336-4DEB-9A25-AE288699927C}" type="slidenum">
              <a:rPr lang="en-US" smtClean="0"/>
              <a:pPr/>
              <a:t>5</a:t>
            </a:fld>
            <a:endParaRPr lang="en-US"/>
          </a:p>
        </p:txBody>
      </p:sp>
    </p:spTree>
    <p:extLst>
      <p:ext uri="{BB962C8B-B14F-4D97-AF65-F5344CB8AC3E}">
        <p14:creationId xmlns:p14="http://schemas.microsoft.com/office/powerpoint/2010/main" val="397190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E7D318-8336-4DEB-9A25-AE288699927C}" type="slidenum">
              <a:rPr lang="en-US" smtClean="0"/>
              <a:pPr/>
              <a:t>6</a:t>
            </a:fld>
            <a:endParaRPr lang="en-US"/>
          </a:p>
        </p:txBody>
      </p:sp>
    </p:spTree>
    <p:extLst>
      <p:ext uri="{BB962C8B-B14F-4D97-AF65-F5344CB8AC3E}">
        <p14:creationId xmlns:p14="http://schemas.microsoft.com/office/powerpoint/2010/main" val="471863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E7D318-8336-4DEB-9A25-AE288699927C}" type="slidenum">
              <a:rPr lang="en-US" smtClean="0"/>
              <a:pPr/>
              <a:t>7</a:t>
            </a:fld>
            <a:endParaRPr lang="en-US"/>
          </a:p>
        </p:txBody>
      </p:sp>
    </p:spTree>
    <p:extLst>
      <p:ext uri="{BB962C8B-B14F-4D97-AF65-F5344CB8AC3E}">
        <p14:creationId xmlns:p14="http://schemas.microsoft.com/office/powerpoint/2010/main" val="8905915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E7D318-8336-4DEB-9A25-AE288699927C}" type="slidenum">
              <a:rPr lang="en-US" smtClean="0"/>
              <a:pPr/>
              <a:t>8</a:t>
            </a:fld>
            <a:endParaRPr lang="en-US"/>
          </a:p>
        </p:txBody>
      </p:sp>
    </p:spTree>
    <p:extLst>
      <p:ext uri="{BB962C8B-B14F-4D97-AF65-F5344CB8AC3E}">
        <p14:creationId xmlns:p14="http://schemas.microsoft.com/office/powerpoint/2010/main" val="38958305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E7D318-8336-4DEB-9A25-AE288699927C}" type="slidenum">
              <a:rPr lang="en-US" smtClean="0"/>
              <a:pPr/>
              <a:t>9</a:t>
            </a:fld>
            <a:endParaRPr lang="en-US"/>
          </a:p>
        </p:txBody>
      </p:sp>
    </p:spTree>
    <p:extLst>
      <p:ext uri="{BB962C8B-B14F-4D97-AF65-F5344CB8AC3E}">
        <p14:creationId xmlns:p14="http://schemas.microsoft.com/office/powerpoint/2010/main" val="3544662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214018" name="AutoShape 2"/>
          <p:cNvSpPr>
            <a:spLocks noChangeArrowheads="1"/>
          </p:cNvSpPr>
          <p:nvPr/>
        </p:nvSpPr>
        <p:spPr bwMode="auto">
          <a:xfrm>
            <a:off x="228600" y="381000"/>
            <a:ext cx="8686800" cy="5638800"/>
          </a:xfrm>
          <a:prstGeom prst="roundRect">
            <a:avLst>
              <a:gd name="adj" fmla="val 7912"/>
            </a:avLst>
          </a:prstGeom>
          <a:solidFill>
            <a:schemeClr val="folHlink"/>
          </a:solidFill>
          <a:ln>
            <a:noFill/>
          </a:ln>
          <a:effectLst/>
          <a:extLst>
            <a:ext uri="{91240B29-F687-4F45-9708-019B960494DF}">
              <a14:hiddenLine xmlns:a14="http://schemas.microsoft.com/office/drawing/2010/main" w="9525">
                <a:solidFill>
                  <a:srgbClr val="CCCC99"/>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sz="2400">
              <a:latin typeface="Times New Roman" pitchFamily="18" charset="0"/>
            </a:endParaRPr>
          </a:p>
        </p:txBody>
      </p:sp>
      <p:sp>
        <p:nvSpPr>
          <p:cNvPr id="214019" name="AutoShape 3"/>
          <p:cNvSpPr>
            <a:spLocks noChangeArrowheads="1"/>
          </p:cNvSpPr>
          <p:nvPr/>
        </p:nvSpPr>
        <p:spPr bwMode="white">
          <a:xfrm>
            <a:off x="327025" y="488950"/>
            <a:ext cx="8435975" cy="4768850"/>
          </a:xfrm>
          <a:prstGeom prst="roundRect">
            <a:avLst>
              <a:gd name="adj" fmla="val 7310"/>
            </a:avLst>
          </a:prstGeom>
          <a:solidFill>
            <a:schemeClr val="bg1"/>
          </a:solidFill>
          <a:ln>
            <a:noFill/>
          </a:ln>
          <a:effectLst/>
          <a:extLst>
            <a:ext uri="{91240B29-F687-4F45-9708-019B960494DF}">
              <a14:hiddenLine xmlns:a14="http://schemas.microsoft.com/office/drawing/2010/main" w="9525">
                <a:solidFill>
                  <a:srgbClr val="CCCC99"/>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sz="2400">
              <a:latin typeface="Times New Roman" pitchFamily="18" charset="0"/>
            </a:endParaRPr>
          </a:p>
        </p:txBody>
      </p:sp>
      <p:sp>
        <p:nvSpPr>
          <p:cNvPr id="214020" name="AutoShape 4"/>
          <p:cNvSpPr>
            <a:spLocks noChangeArrowheads="1"/>
          </p:cNvSpPr>
          <p:nvPr/>
        </p:nvSpPr>
        <p:spPr bwMode="blackWhite">
          <a:xfrm>
            <a:off x="1371600" y="3338513"/>
            <a:ext cx="6400800" cy="2286000"/>
          </a:xfrm>
          <a:prstGeom prst="roundRect">
            <a:avLst>
              <a:gd name="adj" fmla="val 16667"/>
            </a:avLst>
          </a:prstGeom>
          <a:solidFill>
            <a:schemeClr val="bg1"/>
          </a:solidFill>
          <a:ln w="50800">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a:p>
        </p:txBody>
      </p:sp>
      <p:sp>
        <p:nvSpPr>
          <p:cNvPr id="214021" name="Rectangle 5"/>
          <p:cNvSpPr>
            <a:spLocks noGrp="1" noChangeArrowheads="1"/>
          </p:cNvSpPr>
          <p:nvPr>
            <p:ph type="ctrTitle"/>
          </p:nvPr>
        </p:nvSpPr>
        <p:spPr>
          <a:xfrm>
            <a:off x="685800" y="857250"/>
            <a:ext cx="7772400" cy="2266950"/>
          </a:xfrm>
        </p:spPr>
        <p:txBody>
          <a:bodyPr anchor="ctr" anchorCtr="1"/>
          <a:lstStyle>
            <a:lvl1pPr algn="ctr">
              <a:defRPr sz="4100" i="1"/>
            </a:lvl1pPr>
          </a:lstStyle>
          <a:p>
            <a:pPr lvl="0"/>
            <a:r>
              <a:rPr lang="en-US" noProof="0" smtClean="0"/>
              <a:t>Click to edit Master title style</a:t>
            </a:r>
          </a:p>
        </p:txBody>
      </p:sp>
      <p:sp>
        <p:nvSpPr>
          <p:cNvPr id="214022" name="Rectangle 6"/>
          <p:cNvSpPr>
            <a:spLocks noGrp="1" noChangeArrowheads="1"/>
          </p:cNvSpPr>
          <p:nvPr>
            <p:ph type="subTitle" idx="1"/>
          </p:nvPr>
        </p:nvSpPr>
        <p:spPr>
          <a:xfrm>
            <a:off x="1752600" y="3567113"/>
            <a:ext cx="5410200" cy="1905000"/>
          </a:xfrm>
        </p:spPr>
        <p:txBody>
          <a:bodyPr anchor="ctr"/>
          <a:lstStyle>
            <a:lvl1pPr marL="0" indent="0" algn="ctr">
              <a:buFont typeface="Wingdings" pitchFamily="2" charset="2"/>
              <a:buNone/>
              <a:defRPr sz="3300"/>
            </a:lvl1pPr>
          </a:lstStyle>
          <a:p>
            <a:pPr lvl="0"/>
            <a:r>
              <a:rPr lang="en-US" noProof="0" smtClean="0"/>
              <a:t>Click to edit Master subtitle style</a:t>
            </a:r>
          </a:p>
        </p:txBody>
      </p:sp>
      <p:sp>
        <p:nvSpPr>
          <p:cNvPr id="214023" name="Rectangle 7"/>
          <p:cNvSpPr>
            <a:spLocks noGrp="1" noChangeArrowheads="1"/>
          </p:cNvSpPr>
          <p:nvPr>
            <p:ph type="dt" sz="half" idx="2"/>
          </p:nvPr>
        </p:nvSpPr>
        <p:spPr/>
        <p:txBody>
          <a:bodyPr/>
          <a:lstStyle>
            <a:lvl1pPr>
              <a:defRPr/>
            </a:lvl1pPr>
          </a:lstStyle>
          <a:p>
            <a:endParaRPr lang="en-US"/>
          </a:p>
        </p:txBody>
      </p:sp>
      <p:sp>
        <p:nvSpPr>
          <p:cNvPr id="214024" name="Rectangle 8"/>
          <p:cNvSpPr>
            <a:spLocks noGrp="1" noChangeArrowheads="1"/>
          </p:cNvSpPr>
          <p:nvPr>
            <p:ph type="ftr" sz="quarter" idx="3"/>
          </p:nvPr>
        </p:nvSpPr>
        <p:spPr>
          <a:xfrm>
            <a:off x="3352800" y="6391275"/>
            <a:ext cx="2895600" cy="457200"/>
          </a:xfrm>
        </p:spPr>
        <p:txBody>
          <a:bodyPr/>
          <a:lstStyle>
            <a:lvl1pPr>
              <a:defRPr/>
            </a:lvl1pPr>
          </a:lstStyle>
          <a:p>
            <a:r>
              <a:rPr lang="en-US"/>
              <a:t>Citra/MI/Testing dan Implementasi </a:t>
            </a:r>
          </a:p>
        </p:txBody>
      </p:sp>
      <p:sp>
        <p:nvSpPr>
          <p:cNvPr id="214025" name="Rectangle 9"/>
          <p:cNvSpPr>
            <a:spLocks noGrp="1" noChangeArrowheads="1"/>
          </p:cNvSpPr>
          <p:nvPr>
            <p:ph type="sldNum" sz="quarter" idx="4"/>
          </p:nvPr>
        </p:nvSpPr>
        <p:spPr>
          <a:xfrm>
            <a:off x="6858000" y="6391275"/>
            <a:ext cx="1600200" cy="457200"/>
          </a:xfrm>
        </p:spPr>
        <p:txBody>
          <a:bodyPr/>
          <a:lstStyle>
            <a:lvl1pPr>
              <a:defRPr/>
            </a:lvl1pPr>
          </a:lstStyle>
          <a:p>
            <a:fld id="{6A1B7B58-6F9A-4E53-8864-F602BA04E4B7}" type="slidenum">
              <a:rPr lang="en-US"/>
              <a:pPr/>
              <a:t>‹#›</a:t>
            </a:fld>
            <a:endParaRPr lang="en-US"/>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14021"/>
                                        </p:tgtEl>
                                        <p:attrNameLst>
                                          <p:attrName>style.visibility</p:attrName>
                                        </p:attrNameLst>
                                      </p:cBhvr>
                                      <p:to>
                                        <p:strVal val="visible"/>
                                      </p:to>
                                    </p:set>
                                    <p:animEffect transition="in" filter="fade">
                                      <p:cBhvr>
                                        <p:cTn id="7" dur="800" decel="100000"/>
                                        <p:tgtEl>
                                          <p:spTgt spid="214021"/>
                                        </p:tgtEl>
                                      </p:cBhvr>
                                    </p:animEffect>
                                    <p:anim calcmode="lin" valueType="num">
                                      <p:cBhvr>
                                        <p:cTn id="8" dur="800" decel="100000" fill="hold"/>
                                        <p:tgtEl>
                                          <p:spTgt spid="214021"/>
                                        </p:tgtEl>
                                        <p:attrNameLst>
                                          <p:attrName>style.rotation</p:attrName>
                                        </p:attrNameLst>
                                      </p:cBhvr>
                                      <p:tavLst>
                                        <p:tav tm="0">
                                          <p:val>
                                            <p:fltVal val="-90"/>
                                          </p:val>
                                        </p:tav>
                                        <p:tav tm="100000">
                                          <p:val>
                                            <p:fltVal val="0"/>
                                          </p:val>
                                        </p:tav>
                                      </p:tavLst>
                                    </p:anim>
                                    <p:anim calcmode="lin" valueType="num">
                                      <p:cBhvr>
                                        <p:cTn id="9" dur="800" decel="100000" fill="hold"/>
                                        <p:tgtEl>
                                          <p:spTgt spid="214021"/>
                                        </p:tgtEl>
                                        <p:attrNameLst>
                                          <p:attrName>ppt_x</p:attrName>
                                        </p:attrNameLst>
                                      </p:cBhvr>
                                      <p:tavLst>
                                        <p:tav tm="0">
                                          <p:val>
                                            <p:strVal val="#ppt_x+0.4"/>
                                          </p:val>
                                        </p:tav>
                                        <p:tav tm="100000">
                                          <p:val>
                                            <p:strVal val="#ppt_x-0.05"/>
                                          </p:val>
                                        </p:tav>
                                      </p:tavLst>
                                    </p:anim>
                                    <p:anim calcmode="lin" valueType="num">
                                      <p:cBhvr>
                                        <p:cTn id="10" dur="800" decel="100000" fill="hold"/>
                                        <p:tgtEl>
                                          <p:spTgt spid="214021"/>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14021"/>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14021"/>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214022">
                                            <p:txEl>
                                              <p:pRg st="0" end="0"/>
                                            </p:txEl>
                                          </p:spTgt>
                                        </p:tgtEl>
                                        <p:attrNameLst>
                                          <p:attrName>style.visibility</p:attrName>
                                        </p:attrNameLst>
                                      </p:cBhvr>
                                      <p:to>
                                        <p:strVal val="visible"/>
                                      </p:to>
                                    </p:set>
                                    <p:animEffect transition="in" filter="fade">
                                      <p:cBhvr>
                                        <p:cTn id="17" dur="1000"/>
                                        <p:tgtEl>
                                          <p:spTgt spid="214022">
                                            <p:txEl>
                                              <p:pRg st="0" end="0"/>
                                            </p:txEl>
                                          </p:spTgt>
                                        </p:tgtEl>
                                      </p:cBhvr>
                                    </p:animEffect>
                                    <p:anim calcmode="lin" valueType="num">
                                      <p:cBhvr>
                                        <p:cTn id="18" dur="1000" fill="hold"/>
                                        <p:tgtEl>
                                          <p:spTgt spid="214022">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21402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21" grpId="0"/>
      <p:bldP spid="214022" grpId="0" build="p">
        <p:tmplLst>
          <p:tmpl lvl="1">
            <p:tnLst>
              <p:par>
                <p:cTn presetID="47" presetClass="entr" presetSubtype="0" fill="hold" nodeType="clickEffect">
                  <p:stCondLst>
                    <p:cond delay="0"/>
                  </p:stCondLst>
                  <p:childTnLst>
                    <p:set>
                      <p:cBhvr>
                        <p:cTn dur="1" fill="hold">
                          <p:stCondLst>
                            <p:cond delay="0"/>
                          </p:stCondLst>
                        </p:cTn>
                        <p:tgtEl>
                          <p:spTgt spid="214022"/>
                        </p:tgtEl>
                        <p:attrNameLst>
                          <p:attrName>style.visibility</p:attrName>
                        </p:attrNameLst>
                      </p:cBhvr>
                      <p:to>
                        <p:strVal val="visible"/>
                      </p:to>
                    </p:set>
                    <p:animEffect transition="in" filter="fade">
                      <p:cBhvr>
                        <p:cTn dur="1000"/>
                        <p:tgtEl>
                          <p:spTgt spid="214022"/>
                        </p:tgtEl>
                      </p:cBhvr>
                    </p:animEffect>
                    <p:anim calcmode="lin" valueType="num">
                      <p:cBhvr>
                        <p:cTn dur="1000" fill="hold"/>
                        <p:tgtEl>
                          <p:spTgt spid="214022"/>
                        </p:tgtEl>
                        <p:attrNameLst>
                          <p:attrName>ppt_x</p:attrName>
                        </p:attrNameLst>
                      </p:cBhvr>
                      <p:tavLst>
                        <p:tav tm="0">
                          <p:val>
                            <p:strVal val="#ppt_x"/>
                          </p:val>
                        </p:tav>
                        <p:tav tm="100000">
                          <p:val>
                            <p:strVal val="#ppt_x"/>
                          </p:val>
                        </p:tav>
                      </p:tavLst>
                    </p:anim>
                    <p:anim calcmode="lin" valueType="num">
                      <p:cBhvr>
                        <p:cTn dur="1000" fill="hold"/>
                        <p:tgtEl>
                          <p:spTgt spid="214022"/>
                        </p:tgtEl>
                        <p:attrNameLst>
                          <p:attrName>ppt_y</p:attrName>
                        </p:attrNameLst>
                      </p:cBhvr>
                      <p:tavLst>
                        <p:tav tm="0">
                          <p:val>
                            <p:strVal val="#ppt_y-.1"/>
                          </p:val>
                        </p:tav>
                        <p:tav tm="100000">
                          <p:val>
                            <p:strVal val="#ppt_y"/>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Citra/MI/Testing dan Implementasi </a:t>
            </a:r>
          </a:p>
        </p:txBody>
      </p:sp>
      <p:sp>
        <p:nvSpPr>
          <p:cNvPr id="6" name="Slide Number Placeholder 5"/>
          <p:cNvSpPr>
            <a:spLocks noGrp="1"/>
          </p:cNvSpPr>
          <p:nvPr>
            <p:ph type="sldNum" sz="quarter" idx="12"/>
          </p:nvPr>
        </p:nvSpPr>
        <p:spPr/>
        <p:txBody>
          <a:bodyPr/>
          <a:lstStyle>
            <a:lvl1pPr>
              <a:defRPr/>
            </a:lvl1pPr>
          </a:lstStyle>
          <a:p>
            <a:fld id="{914D4417-7620-4772-BC1B-D97FE5802E00}" type="slidenum">
              <a:rPr lang="en-US"/>
              <a:pPr/>
              <a:t>‹#›</a:t>
            </a:fld>
            <a:endParaRPr lang="en-US"/>
          </a:p>
        </p:txBody>
      </p:sp>
    </p:spTree>
    <p:extLst>
      <p:ext uri="{BB962C8B-B14F-4D97-AF65-F5344CB8AC3E}">
        <p14:creationId xmlns:p14="http://schemas.microsoft.com/office/powerpoint/2010/main" val="3911853462"/>
      </p:ext>
    </p:extLst>
  </p:cSld>
  <p:clrMapOvr>
    <a:masterClrMapping/>
  </p:clrMapOvr>
  <p:transition>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4150" y="533400"/>
            <a:ext cx="19240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533400"/>
            <a:ext cx="56197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Citra/MI/Testing dan Implementasi </a:t>
            </a:r>
          </a:p>
        </p:txBody>
      </p:sp>
      <p:sp>
        <p:nvSpPr>
          <p:cNvPr id="6" name="Slide Number Placeholder 5"/>
          <p:cNvSpPr>
            <a:spLocks noGrp="1"/>
          </p:cNvSpPr>
          <p:nvPr>
            <p:ph type="sldNum" sz="quarter" idx="12"/>
          </p:nvPr>
        </p:nvSpPr>
        <p:spPr/>
        <p:txBody>
          <a:bodyPr/>
          <a:lstStyle>
            <a:lvl1pPr>
              <a:defRPr/>
            </a:lvl1pPr>
          </a:lstStyle>
          <a:p>
            <a:fld id="{BCD47CD2-44E2-4BDA-9115-7F2481E00483}" type="slidenum">
              <a:rPr lang="en-US"/>
              <a:pPr/>
              <a:t>‹#›</a:t>
            </a:fld>
            <a:endParaRPr lang="en-US"/>
          </a:p>
        </p:txBody>
      </p:sp>
    </p:spTree>
    <p:extLst>
      <p:ext uri="{BB962C8B-B14F-4D97-AF65-F5344CB8AC3E}">
        <p14:creationId xmlns:p14="http://schemas.microsoft.com/office/powerpoint/2010/main" val="1361639950"/>
      </p:ext>
    </p:extLst>
  </p:cSld>
  <p:clrMapOvr>
    <a:masterClrMapping/>
  </p:clrMapOvr>
  <p:transition>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Citra/MI/Testing dan Implementasi </a:t>
            </a:r>
          </a:p>
        </p:txBody>
      </p:sp>
      <p:sp>
        <p:nvSpPr>
          <p:cNvPr id="6" name="Slide Number Placeholder 5"/>
          <p:cNvSpPr>
            <a:spLocks noGrp="1"/>
          </p:cNvSpPr>
          <p:nvPr>
            <p:ph type="sldNum" sz="quarter" idx="12"/>
          </p:nvPr>
        </p:nvSpPr>
        <p:spPr/>
        <p:txBody>
          <a:bodyPr/>
          <a:lstStyle>
            <a:lvl1pPr>
              <a:defRPr/>
            </a:lvl1pPr>
          </a:lstStyle>
          <a:p>
            <a:fld id="{8C732D87-4482-47FD-80E0-B28DD5C099CE}" type="slidenum">
              <a:rPr lang="en-US"/>
              <a:pPr/>
              <a:t>‹#›</a:t>
            </a:fld>
            <a:endParaRPr lang="en-US"/>
          </a:p>
        </p:txBody>
      </p:sp>
    </p:spTree>
    <p:extLst>
      <p:ext uri="{BB962C8B-B14F-4D97-AF65-F5344CB8AC3E}">
        <p14:creationId xmlns:p14="http://schemas.microsoft.com/office/powerpoint/2010/main" val="1597416891"/>
      </p:ext>
    </p:extLst>
  </p:cSld>
  <p:clrMapOvr>
    <a:masterClrMapping/>
  </p:clrMapOvr>
  <p:transition>
    <p:comb/>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Citra/MI/Testing dan Implementasi </a:t>
            </a:r>
          </a:p>
        </p:txBody>
      </p:sp>
      <p:sp>
        <p:nvSpPr>
          <p:cNvPr id="6" name="Slide Number Placeholder 5"/>
          <p:cNvSpPr>
            <a:spLocks noGrp="1"/>
          </p:cNvSpPr>
          <p:nvPr>
            <p:ph type="sldNum" sz="quarter" idx="12"/>
          </p:nvPr>
        </p:nvSpPr>
        <p:spPr/>
        <p:txBody>
          <a:bodyPr/>
          <a:lstStyle>
            <a:lvl1pPr>
              <a:defRPr/>
            </a:lvl1pPr>
          </a:lstStyle>
          <a:p>
            <a:fld id="{ED5464EC-BB63-4CFB-9161-224EE633FEF3}" type="slidenum">
              <a:rPr lang="en-US"/>
              <a:pPr/>
              <a:t>‹#›</a:t>
            </a:fld>
            <a:endParaRPr lang="en-US"/>
          </a:p>
        </p:txBody>
      </p:sp>
    </p:spTree>
    <p:extLst>
      <p:ext uri="{BB962C8B-B14F-4D97-AF65-F5344CB8AC3E}">
        <p14:creationId xmlns:p14="http://schemas.microsoft.com/office/powerpoint/2010/main" val="3264001381"/>
      </p:ext>
    </p:extLst>
  </p:cSld>
  <p:clrMapOvr>
    <a:masterClrMapping/>
  </p:clrMapOvr>
  <p:transition>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Citra/MI/Testing dan Implementasi </a:t>
            </a:r>
          </a:p>
        </p:txBody>
      </p:sp>
      <p:sp>
        <p:nvSpPr>
          <p:cNvPr id="7" name="Slide Number Placeholder 6"/>
          <p:cNvSpPr>
            <a:spLocks noGrp="1"/>
          </p:cNvSpPr>
          <p:nvPr>
            <p:ph type="sldNum" sz="quarter" idx="12"/>
          </p:nvPr>
        </p:nvSpPr>
        <p:spPr/>
        <p:txBody>
          <a:bodyPr/>
          <a:lstStyle>
            <a:lvl1pPr>
              <a:defRPr/>
            </a:lvl1pPr>
          </a:lstStyle>
          <a:p>
            <a:fld id="{217A73F9-EBFC-4A98-AD33-964A599593DE}" type="slidenum">
              <a:rPr lang="en-US"/>
              <a:pPr/>
              <a:t>‹#›</a:t>
            </a:fld>
            <a:endParaRPr lang="en-US"/>
          </a:p>
        </p:txBody>
      </p:sp>
    </p:spTree>
    <p:extLst>
      <p:ext uri="{BB962C8B-B14F-4D97-AF65-F5344CB8AC3E}">
        <p14:creationId xmlns:p14="http://schemas.microsoft.com/office/powerpoint/2010/main" val="412584683"/>
      </p:ext>
    </p:extLst>
  </p:cSld>
  <p:clrMapOvr>
    <a:masterClrMapping/>
  </p:clrMapOvr>
  <p:transition>
    <p:comb/>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a:t>Citra/MI/Testing dan Implementasi </a:t>
            </a:r>
          </a:p>
        </p:txBody>
      </p:sp>
      <p:sp>
        <p:nvSpPr>
          <p:cNvPr id="9" name="Slide Number Placeholder 8"/>
          <p:cNvSpPr>
            <a:spLocks noGrp="1"/>
          </p:cNvSpPr>
          <p:nvPr>
            <p:ph type="sldNum" sz="quarter" idx="12"/>
          </p:nvPr>
        </p:nvSpPr>
        <p:spPr/>
        <p:txBody>
          <a:bodyPr/>
          <a:lstStyle>
            <a:lvl1pPr>
              <a:defRPr/>
            </a:lvl1pPr>
          </a:lstStyle>
          <a:p>
            <a:fld id="{E1FFD1CF-1E63-480F-9D16-E26013D70493}" type="slidenum">
              <a:rPr lang="en-US"/>
              <a:pPr/>
              <a:t>‹#›</a:t>
            </a:fld>
            <a:endParaRPr lang="en-US"/>
          </a:p>
        </p:txBody>
      </p:sp>
    </p:spTree>
    <p:extLst>
      <p:ext uri="{BB962C8B-B14F-4D97-AF65-F5344CB8AC3E}">
        <p14:creationId xmlns:p14="http://schemas.microsoft.com/office/powerpoint/2010/main" val="4260647031"/>
      </p:ext>
    </p:extLst>
  </p:cSld>
  <p:clrMapOvr>
    <a:masterClrMapping/>
  </p:clrMapOvr>
  <p:transition>
    <p:comb/>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a:t>Citra/MI/Testing dan Implementasi </a:t>
            </a:r>
          </a:p>
        </p:txBody>
      </p:sp>
      <p:sp>
        <p:nvSpPr>
          <p:cNvPr id="5" name="Slide Number Placeholder 4"/>
          <p:cNvSpPr>
            <a:spLocks noGrp="1"/>
          </p:cNvSpPr>
          <p:nvPr>
            <p:ph type="sldNum" sz="quarter" idx="12"/>
          </p:nvPr>
        </p:nvSpPr>
        <p:spPr/>
        <p:txBody>
          <a:bodyPr/>
          <a:lstStyle>
            <a:lvl1pPr>
              <a:defRPr/>
            </a:lvl1pPr>
          </a:lstStyle>
          <a:p>
            <a:fld id="{38D3A409-A86A-4007-9793-19EA90F85C70}" type="slidenum">
              <a:rPr lang="en-US"/>
              <a:pPr/>
              <a:t>‹#›</a:t>
            </a:fld>
            <a:endParaRPr lang="en-US"/>
          </a:p>
        </p:txBody>
      </p:sp>
    </p:spTree>
    <p:extLst>
      <p:ext uri="{BB962C8B-B14F-4D97-AF65-F5344CB8AC3E}">
        <p14:creationId xmlns:p14="http://schemas.microsoft.com/office/powerpoint/2010/main" val="2436436891"/>
      </p:ext>
    </p:extLst>
  </p:cSld>
  <p:clrMapOvr>
    <a:masterClrMapping/>
  </p:clrMapOvr>
  <p:transition>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a:t>Citra/MI/Testing dan Implementasi </a:t>
            </a:r>
          </a:p>
        </p:txBody>
      </p:sp>
      <p:sp>
        <p:nvSpPr>
          <p:cNvPr id="4" name="Slide Number Placeholder 3"/>
          <p:cNvSpPr>
            <a:spLocks noGrp="1"/>
          </p:cNvSpPr>
          <p:nvPr>
            <p:ph type="sldNum" sz="quarter" idx="12"/>
          </p:nvPr>
        </p:nvSpPr>
        <p:spPr/>
        <p:txBody>
          <a:bodyPr/>
          <a:lstStyle>
            <a:lvl1pPr>
              <a:defRPr/>
            </a:lvl1pPr>
          </a:lstStyle>
          <a:p>
            <a:fld id="{DB7BB1B4-E3AD-415F-A864-A69B931D187C}" type="slidenum">
              <a:rPr lang="en-US"/>
              <a:pPr/>
              <a:t>‹#›</a:t>
            </a:fld>
            <a:endParaRPr lang="en-US"/>
          </a:p>
        </p:txBody>
      </p:sp>
    </p:spTree>
    <p:extLst>
      <p:ext uri="{BB962C8B-B14F-4D97-AF65-F5344CB8AC3E}">
        <p14:creationId xmlns:p14="http://schemas.microsoft.com/office/powerpoint/2010/main" val="4119469271"/>
      </p:ext>
    </p:extLst>
  </p:cSld>
  <p:clrMapOvr>
    <a:masterClrMapping/>
  </p:clrMapOvr>
  <p:transition>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Citra/MI/Testing dan Implementasi </a:t>
            </a:r>
          </a:p>
        </p:txBody>
      </p:sp>
      <p:sp>
        <p:nvSpPr>
          <p:cNvPr id="7" name="Slide Number Placeholder 6"/>
          <p:cNvSpPr>
            <a:spLocks noGrp="1"/>
          </p:cNvSpPr>
          <p:nvPr>
            <p:ph type="sldNum" sz="quarter" idx="12"/>
          </p:nvPr>
        </p:nvSpPr>
        <p:spPr/>
        <p:txBody>
          <a:bodyPr/>
          <a:lstStyle>
            <a:lvl1pPr>
              <a:defRPr/>
            </a:lvl1pPr>
          </a:lstStyle>
          <a:p>
            <a:fld id="{FA888F5F-0977-4D48-B124-6D080324B830}" type="slidenum">
              <a:rPr lang="en-US"/>
              <a:pPr/>
              <a:t>‹#›</a:t>
            </a:fld>
            <a:endParaRPr lang="en-US"/>
          </a:p>
        </p:txBody>
      </p:sp>
    </p:spTree>
    <p:extLst>
      <p:ext uri="{BB962C8B-B14F-4D97-AF65-F5344CB8AC3E}">
        <p14:creationId xmlns:p14="http://schemas.microsoft.com/office/powerpoint/2010/main" val="1181053428"/>
      </p:ext>
    </p:extLst>
  </p:cSld>
  <p:clrMapOvr>
    <a:masterClrMapping/>
  </p:clrMapOvr>
  <p:transition>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Citra/MI/Testing dan Implementasi </a:t>
            </a:r>
          </a:p>
        </p:txBody>
      </p:sp>
      <p:sp>
        <p:nvSpPr>
          <p:cNvPr id="7" name="Slide Number Placeholder 6"/>
          <p:cNvSpPr>
            <a:spLocks noGrp="1"/>
          </p:cNvSpPr>
          <p:nvPr>
            <p:ph type="sldNum" sz="quarter" idx="12"/>
          </p:nvPr>
        </p:nvSpPr>
        <p:spPr/>
        <p:txBody>
          <a:bodyPr/>
          <a:lstStyle>
            <a:lvl1pPr>
              <a:defRPr/>
            </a:lvl1pPr>
          </a:lstStyle>
          <a:p>
            <a:fld id="{1197E40E-A3EB-4C61-9627-EB59BE224F41}" type="slidenum">
              <a:rPr lang="en-US"/>
              <a:pPr/>
              <a:t>‹#›</a:t>
            </a:fld>
            <a:endParaRPr lang="en-US"/>
          </a:p>
        </p:txBody>
      </p:sp>
    </p:spTree>
    <p:extLst>
      <p:ext uri="{BB962C8B-B14F-4D97-AF65-F5344CB8AC3E}">
        <p14:creationId xmlns:p14="http://schemas.microsoft.com/office/powerpoint/2010/main" val="3250075533"/>
      </p:ext>
    </p:extLst>
  </p:cSld>
  <p:clrMapOvr>
    <a:masterClrMapping/>
  </p:clrMapOvr>
  <p:transition>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2994" name="Rectangle 2"/>
          <p:cNvSpPr>
            <a:spLocks noGrp="1" noChangeArrowheads="1"/>
          </p:cNvSpPr>
          <p:nvPr>
            <p:ph type="title"/>
          </p:nvPr>
        </p:nvSpPr>
        <p:spPr bwMode="auto">
          <a:xfrm>
            <a:off x="762000" y="533400"/>
            <a:ext cx="7696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12995" name="Rectangle 3"/>
          <p:cNvSpPr>
            <a:spLocks noGrp="1" noChangeArrowheads="1"/>
          </p:cNvSpPr>
          <p:nvPr>
            <p:ph type="body" idx="1"/>
          </p:nvPr>
        </p:nvSpPr>
        <p:spPr bwMode="auto">
          <a:xfrm>
            <a:off x="762000" y="1905000"/>
            <a:ext cx="7696200"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12996" name="Rectangle 4"/>
          <p:cNvSpPr>
            <a:spLocks noGrp="1" noChangeArrowheads="1"/>
          </p:cNvSpPr>
          <p:nvPr>
            <p:ph type="dt" sz="half" idx="2"/>
          </p:nvPr>
        </p:nvSpPr>
        <p:spPr bwMode="auto">
          <a:xfrm>
            <a:off x="762000" y="6391275"/>
            <a:ext cx="2057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endParaRPr lang="en-US"/>
          </a:p>
        </p:txBody>
      </p:sp>
      <p:sp>
        <p:nvSpPr>
          <p:cNvPr id="212997" name="Rectangle 5"/>
          <p:cNvSpPr>
            <a:spLocks noGrp="1" noChangeArrowheads="1"/>
          </p:cNvSpPr>
          <p:nvPr>
            <p:ph type="ftr" sz="quarter" idx="3"/>
          </p:nvPr>
        </p:nvSpPr>
        <p:spPr bwMode="auto">
          <a:xfrm>
            <a:off x="3352800" y="6403975"/>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r>
              <a:rPr lang="en-US"/>
              <a:t>Citra/MI/Testing dan Implementasi </a:t>
            </a:r>
          </a:p>
        </p:txBody>
      </p:sp>
      <p:sp>
        <p:nvSpPr>
          <p:cNvPr id="212998" name="Rectangle 6"/>
          <p:cNvSpPr>
            <a:spLocks noGrp="1" noChangeArrowheads="1"/>
          </p:cNvSpPr>
          <p:nvPr>
            <p:ph type="sldNum" sz="quarter" idx="4"/>
          </p:nvPr>
        </p:nvSpPr>
        <p:spPr bwMode="auto">
          <a:xfrm>
            <a:off x="6858000" y="6400800"/>
            <a:ext cx="160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fld id="{AFFFE8D6-036E-4579-961B-52B4A80D43CF}" type="slidenum">
              <a:rPr lang="en-US"/>
              <a:pPr/>
              <a:t>‹#›</a:t>
            </a:fld>
            <a:endParaRPr lang="en-US"/>
          </a:p>
        </p:txBody>
      </p:sp>
      <p:grpSp>
        <p:nvGrpSpPr>
          <p:cNvPr id="212999" name="Group 7"/>
          <p:cNvGrpSpPr>
            <a:grpSpLocks/>
          </p:cNvGrpSpPr>
          <p:nvPr/>
        </p:nvGrpSpPr>
        <p:grpSpPr bwMode="auto">
          <a:xfrm>
            <a:off x="168275" y="228600"/>
            <a:ext cx="8823325" cy="6096000"/>
            <a:chOff x="106" y="144"/>
            <a:chExt cx="5558" cy="3840"/>
          </a:xfrm>
        </p:grpSpPr>
        <p:sp>
          <p:nvSpPr>
            <p:cNvPr id="213000" name="AutoShape 8"/>
            <p:cNvSpPr>
              <a:spLocks noChangeArrowheads="1"/>
            </p:cNvSpPr>
            <p:nvPr/>
          </p:nvSpPr>
          <p:spPr bwMode="auto">
            <a:xfrm>
              <a:off x="106" y="144"/>
              <a:ext cx="5558" cy="3840"/>
            </a:xfrm>
            <a:prstGeom prst="roundRect">
              <a:avLst>
                <a:gd name="adj" fmla="val 11046"/>
              </a:avLst>
            </a:pr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sz="2400">
                <a:latin typeface="Times New Roman" pitchFamily="18" charset="0"/>
              </a:endParaRPr>
            </a:p>
          </p:txBody>
        </p:sp>
        <p:sp>
          <p:nvSpPr>
            <p:cNvPr id="213001" name="Line 9"/>
            <p:cNvSpPr>
              <a:spLocks noChangeShapeType="1"/>
            </p:cNvSpPr>
            <p:nvPr/>
          </p:nvSpPr>
          <p:spPr bwMode="auto">
            <a:xfrm>
              <a:off x="480" y="1077"/>
              <a:ext cx="4848" cy="0"/>
            </a:xfrm>
            <a:prstGeom prst="line">
              <a:avLst/>
            </a:prstGeom>
            <a:noFill/>
            <a:ln w="381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12994"/>
                                        </p:tgtEl>
                                        <p:attrNameLst>
                                          <p:attrName>style.visibility</p:attrName>
                                        </p:attrNameLst>
                                      </p:cBhvr>
                                      <p:to>
                                        <p:strVal val="visible"/>
                                      </p:to>
                                    </p:set>
                                    <p:animEffect transition="in" filter="fade">
                                      <p:cBhvr>
                                        <p:cTn id="7" dur="800" decel="100000"/>
                                        <p:tgtEl>
                                          <p:spTgt spid="212994"/>
                                        </p:tgtEl>
                                      </p:cBhvr>
                                    </p:animEffect>
                                    <p:anim calcmode="lin" valueType="num">
                                      <p:cBhvr>
                                        <p:cTn id="8" dur="800" decel="100000" fill="hold"/>
                                        <p:tgtEl>
                                          <p:spTgt spid="212994"/>
                                        </p:tgtEl>
                                        <p:attrNameLst>
                                          <p:attrName>style.rotation</p:attrName>
                                        </p:attrNameLst>
                                      </p:cBhvr>
                                      <p:tavLst>
                                        <p:tav tm="0">
                                          <p:val>
                                            <p:fltVal val="-90"/>
                                          </p:val>
                                        </p:tav>
                                        <p:tav tm="100000">
                                          <p:val>
                                            <p:fltVal val="0"/>
                                          </p:val>
                                        </p:tav>
                                      </p:tavLst>
                                    </p:anim>
                                    <p:anim calcmode="lin" valueType="num">
                                      <p:cBhvr>
                                        <p:cTn id="9" dur="800" decel="100000" fill="hold"/>
                                        <p:tgtEl>
                                          <p:spTgt spid="212994"/>
                                        </p:tgtEl>
                                        <p:attrNameLst>
                                          <p:attrName>ppt_x</p:attrName>
                                        </p:attrNameLst>
                                      </p:cBhvr>
                                      <p:tavLst>
                                        <p:tav tm="0">
                                          <p:val>
                                            <p:strVal val="#ppt_x+0.4"/>
                                          </p:val>
                                        </p:tav>
                                        <p:tav tm="100000">
                                          <p:val>
                                            <p:strVal val="#ppt_x-0.05"/>
                                          </p:val>
                                        </p:tav>
                                      </p:tavLst>
                                    </p:anim>
                                    <p:anim calcmode="lin" valueType="num">
                                      <p:cBhvr>
                                        <p:cTn id="10" dur="800" decel="100000" fill="hold"/>
                                        <p:tgtEl>
                                          <p:spTgt spid="21299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1299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12994"/>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212995">
                                            <p:txEl>
                                              <p:pRg st="0" end="0"/>
                                            </p:txEl>
                                          </p:spTgt>
                                        </p:tgtEl>
                                        <p:attrNameLst>
                                          <p:attrName>style.visibility</p:attrName>
                                        </p:attrNameLst>
                                      </p:cBhvr>
                                      <p:to>
                                        <p:strVal val="visible"/>
                                      </p:to>
                                    </p:set>
                                    <p:animEffect transition="in" filter="fade">
                                      <p:cBhvr>
                                        <p:cTn id="17" dur="1000"/>
                                        <p:tgtEl>
                                          <p:spTgt spid="212995">
                                            <p:txEl>
                                              <p:pRg st="0" end="0"/>
                                            </p:txEl>
                                          </p:spTgt>
                                        </p:tgtEl>
                                      </p:cBhvr>
                                    </p:animEffect>
                                    <p:anim calcmode="lin" valueType="num">
                                      <p:cBhvr>
                                        <p:cTn id="18" dur="1000" fill="hold"/>
                                        <p:tgtEl>
                                          <p:spTgt spid="212995">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212995">
                                            <p:txEl>
                                              <p:pRg st="0" end="0"/>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212995">
                                            <p:txEl>
                                              <p:pRg st="1" end="1"/>
                                            </p:txEl>
                                          </p:spTgt>
                                        </p:tgtEl>
                                        <p:attrNameLst>
                                          <p:attrName>style.visibility</p:attrName>
                                        </p:attrNameLst>
                                      </p:cBhvr>
                                      <p:to>
                                        <p:strVal val="visible"/>
                                      </p:to>
                                    </p:set>
                                    <p:animEffect transition="in" filter="fade">
                                      <p:cBhvr>
                                        <p:cTn id="22" dur="1000"/>
                                        <p:tgtEl>
                                          <p:spTgt spid="212995">
                                            <p:txEl>
                                              <p:pRg st="1" end="1"/>
                                            </p:txEl>
                                          </p:spTgt>
                                        </p:tgtEl>
                                      </p:cBhvr>
                                    </p:animEffect>
                                    <p:anim calcmode="lin" valueType="num">
                                      <p:cBhvr>
                                        <p:cTn id="23" dur="1000" fill="hold"/>
                                        <p:tgtEl>
                                          <p:spTgt spid="212995">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212995">
                                            <p:txEl>
                                              <p:pRg st="1" end="1"/>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212995">
                                            <p:txEl>
                                              <p:pRg st="2" end="2"/>
                                            </p:txEl>
                                          </p:spTgt>
                                        </p:tgtEl>
                                        <p:attrNameLst>
                                          <p:attrName>style.visibility</p:attrName>
                                        </p:attrNameLst>
                                      </p:cBhvr>
                                      <p:to>
                                        <p:strVal val="visible"/>
                                      </p:to>
                                    </p:set>
                                    <p:animEffect transition="in" filter="fade">
                                      <p:cBhvr>
                                        <p:cTn id="27" dur="1000"/>
                                        <p:tgtEl>
                                          <p:spTgt spid="212995">
                                            <p:txEl>
                                              <p:pRg st="2" end="2"/>
                                            </p:txEl>
                                          </p:spTgt>
                                        </p:tgtEl>
                                      </p:cBhvr>
                                    </p:animEffect>
                                    <p:anim calcmode="lin" valueType="num">
                                      <p:cBhvr>
                                        <p:cTn id="28" dur="1000" fill="hold"/>
                                        <p:tgtEl>
                                          <p:spTgt spid="212995">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212995">
                                            <p:txEl>
                                              <p:pRg st="2" end="2"/>
                                            </p:txEl>
                                          </p:spTgt>
                                        </p:tgtEl>
                                        <p:attrNameLst>
                                          <p:attrName>ppt_y</p:attrName>
                                        </p:attrNameLst>
                                      </p:cBhvr>
                                      <p:tavLst>
                                        <p:tav tm="0">
                                          <p:val>
                                            <p:strVal val="#ppt_y-.1"/>
                                          </p:val>
                                        </p:tav>
                                        <p:tav tm="100000">
                                          <p:val>
                                            <p:strVal val="#ppt_y"/>
                                          </p:val>
                                        </p:tav>
                                      </p:tavLst>
                                    </p:anim>
                                  </p:childTnLst>
                                </p:cTn>
                              </p:par>
                              <p:par>
                                <p:cTn id="30" presetID="47" presetClass="entr" presetSubtype="0" fill="hold" grpId="0" nodeType="withEffect">
                                  <p:stCondLst>
                                    <p:cond delay="0"/>
                                  </p:stCondLst>
                                  <p:childTnLst>
                                    <p:set>
                                      <p:cBhvr>
                                        <p:cTn id="31" dur="1" fill="hold">
                                          <p:stCondLst>
                                            <p:cond delay="0"/>
                                          </p:stCondLst>
                                        </p:cTn>
                                        <p:tgtEl>
                                          <p:spTgt spid="212995">
                                            <p:txEl>
                                              <p:pRg st="3" end="3"/>
                                            </p:txEl>
                                          </p:spTgt>
                                        </p:tgtEl>
                                        <p:attrNameLst>
                                          <p:attrName>style.visibility</p:attrName>
                                        </p:attrNameLst>
                                      </p:cBhvr>
                                      <p:to>
                                        <p:strVal val="visible"/>
                                      </p:to>
                                    </p:set>
                                    <p:animEffect transition="in" filter="fade">
                                      <p:cBhvr>
                                        <p:cTn id="32" dur="1000"/>
                                        <p:tgtEl>
                                          <p:spTgt spid="212995">
                                            <p:txEl>
                                              <p:pRg st="3" end="3"/>
                                            </p:txEl>
                                          </p:spTgt>
                                        </p:tgtEl>
                                      </p:cBhvr>
                                    </p:animEffect>
                                    <p:anim calcmode="lin" valueType="num">
                                      <p:cBhvr>
                                        <p:cTn id="33" dur="1000" fill="hold"/>
                                        <p:tgtEl>
                                          <p:spTgt spid="212995">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212995">
                                            <p:txEl>
                                              <p:pRg st="3" end="3"/>
                                            </p:txEl>
                                          </p:spTgt>
                                        </p:tgtEl>
                                        <p:attrNameLst>
                                          <p:attrName>ppt_y</p:attrName>
                                        </p:attrNameLst>
                                      </p:cBhvr>
                                      <p:tavLst>
                                        <p:tav tm="0">
                                          <p:val>
                                            <p:strVal val="#ppt_y-.1"/>
                                          </p:val>
                                        </p:tav>
                                        <p:tav tm="100000">
                                          <p:val>
                                            <p:strVal val="#ppt_y"/>
                                          </p:val>
                                        </p:tav>
                                      </p:tavLst>
                                    </p:anim>
                                  </p:childTnLst>
                                </p:cTn>
                              </p:par>
                              <p:par>
                                <p:cTn id="35" presetID="47" presetClass="entr" presetSubtype="0" fill="hold" grpId="0" nodeType="withEffect">
                                  <p:stCondLst>
                                    <p:cond delay="0"/>
                                  </p:stCondLst>
                                  <p:childTnLst>
                                    <p:set>
                                      <p:cBhvr>
                                        <p:cTn id="36" dur="1" fill="hold">
                                          <p:stCondLst>
                                            <p:cond delay="0"/>
                                          </p:stCondLst>
                                        </p:cTn>
                                        <p:tgtEl>
                                          <p:spTgt spid="212995">
                                            <p:txEl>
                                              <p:pRg st="4" end="4"/>
                                            </p:txEl>
                                          </p:spTgt>
                                        </p:tgtEl>
                                        <p:attrNameLst>
                                          <p:attrName>style.visibility</p:attrName>
                                        </p:attrNameLst>
                                      </p:cBhvr>
                                      <p:to>
                                        <p:strVal val="visible"/>
                                      </p:to>
                                    </p:set>
                                    <p:animEffect transition="in" filter="fade">
                                      <p:cBhvr>
                                        <p:cTn id="37" dur="1000"/>
                                        <p:tgtEl>
                                          <p:spTgt spid="212995">
                                            <p:txEl>
                                              <p:pRg st="4" end="4"/>
                                            </p:txEl>
                                          </p:spTgt>
                                        </p:tgtEl>
                                      </p:cBhvr>
                                    </p:animEffect>
                                    <p:anim calcmode="lin" valueType="num">
                                      <p:cBhvr>
                                        <p:cTn id="38" dur="1000" fill="hold"/>
                                        <p:tgtEl>
                                          <p:spTgt spid="212995">
                                            <p:txEl>
                                              <p:pRg st="4" end="4"/>
                                            </p:txEl>
                                          </p:spTgt>
                                        </p:tgtEl>
                                        <p:attrNameLst>
                                          <p:attrName>ppt_x</p:attrName>
                                        </p:attrNameLst>
                                      </p:cBhvr>
                                      <p:tavLst>
                                        <p:tav tm="0">
                                          <p:val>
                                            <p:strVal val="#ppt_x"/>
                                          </p:val>
                                        </p:tav>
                                        <p:tav tm="100000">
                                          <p:val>
                                            <p:strVal val="#ppt_x"/>
                                          </p:val>
                                        </p:tav>
                                      </p:tavLst>
                                    </p:anim>
                                    <p:anim calcmode="lin" valueType="num">
                                      <p:cBhvr>
                                        <p:cTn id="39" dur="1000" fill="hold"/>
                                        <p:tgtEl>
                                          <p:spTgt spid="21299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994" grpId="0"/>
      <p:bldP spid="212995" grpId="0" build="p">
        <p:tmplLst>
          <p:tmpl lvl="1">
            <p:tnLst>
              <p:par>
                <p:cTn presetID="47" presetClass="entr" presetSubtype="0" fill="hold" nodeType="clickEffect">
                  <p:stCondLst>
                    <p:cond delay="0"/>
                  </p:stCondLst>
                  <p:childTnLst>
                    <p:set>
                      <p:cBhvr>
                        <p:cTn dur="1" fill="hold">
                          <p:stCondLst>
                            <p:cond delay="0"/>
                          </p:stCondLst>
                        </p:cTn>
                        <p:tgtEl>
                          <p:spTgt spid="212995"/>
                        </p:tgtEl>
                        <p:attrNameLst>
                          <p:attrName>style.visibility</p:attrName>
                        </p:attrNameLst>
                      </p:cBhvr>
                      <p:to>
                        <p:strVal val="visible"/>
                      </p:to>
                    </p:set>
                    <p:animEffect transition="in" filter="fade">
                      <p:cBhvr>
                        <p:cTn dur="1000"/>
                        <p:tgtEl>
                          <p:spTgt spid="212995"/>
                        </p:tgtEl>
                      </p:cBhvr>
                    </p:animEffect>
                    <p:anim calcmode="lin" valueType="num">
                      <p:cBhvr>
                        <p:cTn dur="1000" fill="hold"/>
                        <p:tgtEl>
                          <p:spTgt spid="212995"/>
                        </p:tgtEl>
                        <p:attrNameLst>
                          <p:attrName>ppt_x</p:attrName>
                        </p:attrNameLst>
                      </p:cBhvr>
                      <p:tavLst>
                        <p:tav tm="0">
                          <p:val>
                            <p:strVal val="#ppt_x"/>
                          </p:val>
                        </p:tav>
                        <p:tav tm="100000">
                          <p:val>
                            <p:strVal val="#ppt_x"/>
                          </p:val>
                        </p:tav>
                      </p:tavLst>
                    </p:anim>
                    <p:anim calcmode="lin" valueType="num">
                      <p:cBhvr>
                        <p:cTn dur="1000" fill="hold"/>
                        <p:tgtEl>
                          <p:spTgt spid="212995"/>
                        </p:tgtEl>
                        <p:attrNameLst>
                          <p:attrName>ppt_y</p:attrName>
                        </p:attrNameLst>
                      </p:cBhvr>
                      <p:tavLst>
                        <p:tav tm="0">
                          <p:val>
                            <p:strVal val="#ppt_y-.1"/>
                          </p:val>
                        </p:tav>
                        <p:tav tm="100000">
                          <p:val>
                            <p:strVal val="#ppt_y"/>
                          </p:val>
                        </p:tav>
                      </p:tavLst>
                    </p:anim>
                  </p:childTnLst>
                </p:cTn>
              </p:par>
            </p:tnLst>
          </p:tmpl>
          <p:tmpl lvl="2">
            <p:tnLst>
              <p:par>
                <p:cTn presetID="47" presetClass="entr" presetSubtype="0" fill="hold" nodeType="withEffect">
                  <p:stCondLst>
                    <p:cond delay="0"/>
                  </p:stCondLst>
                  <p:childTnLst>
                    <p:set>
                      <p:cBhvr>
                        <p:cTn dur="1" fill="hold">
                          <p:stCondLst>
                            <p:cond delay="0"/>
                          </p:stCondLst>
                        </p:cTn>
                        <p:tgtEl>
                          <p:spTgt spid="212995"/>
                        </p:tgtEl>
                        <p:attrNameLst>
                          <p:attrName>style.visibility</p:attrName>
                        </p:attrNameLst>
                      </p:cBhvr>
                      <p:to>
                        <p:strVal val="visible"/>
                      </p:to>
                    </p:set>
                    <p:animEffect transition="in" filter="fade">
                      <p:cBhvr>
                        <p:cTn dur="1000"/>
                        <p:tgtEl>
                          <p:spTgt spid="212995"/>
                        </p:tgtEl>
                      </p:cBhvr>
                    </p:animEffect>
                    <p:anim calcmode="lin" valueType="num">
                      <p:cBhvr>
                        <p:cTn dur="1000" fill="hold"/>
                        <p:tgtEl>
                          <p:spTgt spid="212995"/>
                        </p:tgtEl>
                        <p:attrNameLst>
                          <p:attrName>ppt_x</p:attrName>
                        </p:attrNameLst>
                      </p:cBhvr>
                      <p:tavLst>
                        <p:tav tm="0">
                          <p:val>
                            <p:strVal val="#ppt_x"/>
                          </p:val>
                        </p:tav>
                        <p:tav tm="100000">
                          <p:val>
                            <p:strVal val="#ppt_x"/>
                          </p:val>
                        </p:tav>
                      </p:tavLst>
                    </p:anim>
                    <p:anim calcmode="lin" valueType="num">
                      <p:cBhvr>
                        <p:cTn dur="1000" fill="hold"/>
                        <p:tgtEl>
                          <p:spTgt spid="212995"/>
                        </p:tgtEl>
                        <p:attrNameLst>
                          <p:attrName>ppt_y</p:attrName>
                        </p:attrNameLst>
                      </p:cBhvr>
                      <p:tavLst>
                        <p:tav tm="0">
                          <p:val>
                            <p:strVal val="#ppt_y-.1"/>
                          </p:val>
                        </p:tav>
                        <p:tav tm="100000">
                          <p:val>
                            <p:strVal val="#ppt_y"/>
                          </p:val>
                        </p:tav>
                      </p:tavLst>
                    </p:anim>
                  </p:childTnLst>
                </p:cTn>
              </p:par>
            </p:tnLst>
          </p:tmpl>
          <p:tmpl lvl="3">
            <p:tnLst>
              <p:par>
                <p:cTn presetID="47" presetClass="entr" presetSubtype="0" fill="hold" nodeType="withEffect">
                  <p:stCondLst>
                    <p:cond delay="0"/>
                  </p:stCondLst>
                  <p:childTnLst>
                    <p:set>
                      <p:cBhvr>
                        <p:cTn dur="1" fill="hold">
                          <p:stCondLst>
                            <p:cond delay="0"/>
                          </p:stCondLst>
                        </p:cTn>
                        <p:tgtEl>
                          <p:spTgt spid="212995"/>
                        </p:tgtEl>
                        <p:attrNameLst>
                          <p:attrName>style.visibility</p:attrName>
                        </p:attrNameLst>
                      </p:cBhvr>
                      <p:to>
                        <p:strVal val="visible"/>
                      </p:to>
                    </p:set>
                    <p:animEffect transition="in" filter="fade">
                      <p:cBhvr>
                        <p:cTn dur="1000"/>
                        <p:tgtEl>
                          <p:spTgt spid="212995"/>
                        </p:tgtEl>
                      </p:cBhvr>
                    </p:animEffect>
                    <p:anim calcmode="lin" valueType="num">
                      <p:cBhvr>
                        <p:cTn dur="1000" fill="hold"/>
                        <p:tgtEl>
                          <p:spTgt spid="212995"/>
                        </p:tgtEl>
                        <p:attrNameLst>
                          <p:attrName>ppt_x</p:attrName>
                        </p:attrNameLst>
                      </p:cBhvr>
                      <p:tavLst>
                        <p:tav tm="0">
                          <p:val>
                            <p:strVal val="#ppt_x"/>
                          </p:val>
                        </p:tav>
                        <p:tav tm="100000">
                          <p:val>
                            <p:strVal val="#ppt_x"/>
                          </p:val>
                        </p:tav>
                      </p:tavLst>
                    </p:anim>
                    <p:anim calcmode="lin" valueType="num">
                      <p:cBhvr>
                        <p:cTn dur="1000" fill="hold"/>
                        <p:tgtEl>
                          <p:spTgt spid="212995"/>
                        </p:tgtEl>
                        <p:attrNameLst>
                          <p:attrName>ppt_y</p:attrName>
                        </p:attrNameLst>
                      </p:cBhvr>
                      <p:tavLst>
                        <p:tav tm="0">
                          <p:val>
                            <p:strVal val="#ppt_y-.1"/>
                          </p:val>
                        </p:tav>
                        <p:tav tm="100000">
                          <p:val>
                            <p:strVal val="#ppt_y"/>
                          </p:val>
                        </p:tav>
                      </p:tavLst>
                    </p:anim>
                  </p:childTnLst>
                </p:cTn>
              </p:par>
            </p:tnLst>
          </p:tmpl>
          <p:tmpl lvl="4">
            <p:tnLst>
              <p:par>
                <p:cTn presetID="47" presetClass="entr" presetSubtype="0" fill="hold" nodeType="withEffect">
                  <p:stCondLst>
                    <p:cond delay="0"/>
                  </p:stCondLst>
                  <p:childTnLst>
                    <p:set>
                      <p:cBhvr>
                        <p:cTn dur="1" fill="hold">
                          <p:stCondLst>
                            <p:cond delay="0"/>
                          </p:stCondLst>
                        </p:cTn>
                        <p:tgtEl>
                          <p:spTgt spid="212995"/>
                        </p:tgtEl>
                        <p:attrNameLst>
                          <p:attrName>style.visibility</p:attrName>
                        </p:attrNameLst>
                      </p:cBhvr>
                      <p:to>
                        <p:strVal val="visible"/>
                      </p:to>
                    </p:set>
                    <p:animEffect transition="in" filter="fade">
                      <p:cBhvr>
                        <p:cTn dur="1000"/>
                        <p:tgtEl>
                          <p:spTgt spid="212995"/>
                        </p:tgtEl>
                      </p:cBhvr>
                    </p:animEffect>
                    <p:anim calcmode="lin" valueType="num">
                      <p:cBhvr>
                        <p:cTn dur="1000" fill="hold"/>
                        <p:tgtEl>
                          <p:spTgt spid="212995"/>
                        </p:tgtEl>
                        <p:attrNameLst>
                          <p:attrName>ppt_x</p:attrName>
                        </p:attrNameLst>
                      </p:cBhvr>
                      <p:tavLst>
                        <p:tav tm="0">
                          <p:val>
                            <p:strVal val="#ppt_x"/>
                          </p:val>
                        </p:tav>
                        <p:tav tm="100000">
                          <p:val>
                            <p:strVal val="#ppt_x"/>
                          </p:val>
                        </p:tav>
                      </p:tavLst>
                    </p:anim>
                    <p:anim calcmode="lin" valueType="num">
                      <p:cBhvr>
                        <p:cTn dur="1000" fill="hold"/>
                        <p:tgtEl>
                          <p:spTgt spid="212995"/>
                        </p:tgtEl>
                        <p:attrNameLst>
                          <p:attrName>ppt_y</p:attrName>
                        </p:attrNameLst>
                      </p:cBhvr>
                      <p:tavLst>
                        <p:tav tm="0">
                          <p:val>
                            <p:strVal val="#ppt_y-.1"/>
                          </p:val>
                        </p:tav>
                        <p:tav tm="100000">
                          <p:val>
                            <p:strVal val="#ppt_y"/>
                          </p:val>
                        </p:tav>
                      </p:tavLst>
                    </p:anim>
                  </p:childTnLst>
                </p:cTn>
              </p:par>
            </p:tnLst>
          </p:tmpl>
          <p:tmpl lvl="5">
            <p:tnLst>
              <p:par>
                <p:cTn presetID="47" presetClass="entr" presetSubtype="0" fill="hold" nodeType="withEffect">
                  <p:stCondLst>
                    <p:cond delay="0"/>
                  </p:stCondLst>
                  <p:childTnLst>
                    <p:set>
                      <p:cBhvr>
                        <p:cTn dur="1" fill="hold">
                          <p:stCondLst>
                            <p:cond delay="0"/>
                          </p:stCondLst>
                        </p:cTn>
                        <p:tgtEl>
                          <p:spTgt spid="212995"/>
                        </p:tgtEl>
                        <p:attrNameLst>
                          <p:attrName>style.visibility</p:attrName>
                        </p:attrNameLst>
                      </p:cBhvr>
                      <p:to>
                        <p:strVal val="visible"/>
                      </p:to>
                    </p:set>
                    <p:animEffect transition="in" filter="fade">
                      <p:cBhvr>
                        <p:cTn dur="1000"/>
                        <p:tgtEl>
                          <p:spTgt spid="212995"/>
                        </p:tgtEl>
                      </p:cBhvr>
                    </p:animEffect>
                    <p:anim calcmode="lin" valueType="num">
                      <p:cBhvr>
                        <p:cTn dur="1000" fill="hold"/>
                        <p:tgtEl>
                          <p:spTgt spid="212995"/>
                        </p:tgtEl>
                        <p:attrNameLst>
                          <p:attrName>ppt_x</p:attrName>
                        </p:attrNameLst>
                      </p:cBhvr>
                      <p:tavLst>
                        <p:tav tm="0">
                          <p:val>
                            <p:strVal val="#ppt_x"/>
                          </p:val>
                        </p:tav>
                        <p:tav tm="100000">
                          <p:val>
                            <p:strVal val="#ppt_x"/>
                          </p:val>
                        </p:tav>
                      </p:tavLst>
                    </p:anim>
                    <p:anim calcmode="lin" valueType="num">
                      <p:cBhvr>
                        <p:cTn dur="1000" fill="hold"/>
                        <p:tgtEl>
                          <p:spTgt spid="212995"/>
                        </p:tgtEl>
                        <p:attrNameLst>
                          <p:attrName>ppt_y</p:attrName>
                        </p:attrNameLst>
                      </p:cBhvr>
                      <p:tavLst>
                        <p:tav tm="0">
                          <p:val>
                            <p:strVal val="#ppt_y-.1"/>
                          </p:val>
                        </p:tav>
                        <p:tav tm="100000">
                          <p:val>
                            <p:strVal val="#ppt_y"/>
                          </p:val>
                        </p:tav>
                      </p:tavLst>
                    </p:anim>
                  </p:childTnLst>
                </p:cTn>
              </p:par>
            </p:tnLst>
          </p:tmpl>
        </p:tmplLst>
      </p:bldP>
    </p:bldLst>
  </p:timing>
  <p:hf hdr="0" dt="0"/>
  <p:txStyles>
    <p:titleStyle>
      <a:lvl1pPr algn="l" rtl="0" fontAlgn="base">
        <a:spcBef>
          <a:spcPct val="0"/>
        </a:spcBef>
        <a:spcAft>
          <a:spcPct val="0"/>
        </a:spcAft>
        <a:defRPr sz="3300">
          <a:solidFill>
            <a:schemeClr val="tx2"/>
          </a:solidFill>
          <a:latin typeface="+mj-lt"/>
          <a:ea typeface="+mj-ea"/>
          <a:cs typeface="+mj-cs"/>
        </a:defRPr>
      </a:lvl1pPr>
      <a:lvl2pPr algn="l" rtl="0" fontAlgn="base">
        <a:spcBef>
          <a:spcPct val="0"/>
        </a:spcBef>
        <a:spcAft>
          <a:spcPct val="0"/>
        </a:spcAft>
        <a:defRPr sz="3300">
          <a:solidFill>
            <a:schemeClr val="tx2"/>
          </a:solidFill>
          <a:latin typeface="Arial Black" pitchFamily="34" charset="0"/>
        </a:defRPr>
      </a:lvl2pPr>
      <a:lvl3pPr algn="l" rtl="0" fontAlgn="base">
        <a:spcBef>
          <a:spcPct val="0"/>
        </a:spcBef>
        <a:spcAft>
          <a:spcPct val="0"/>
        </a:spcAft>
        <a:defRPr sz="3300">
          <a:solidFill>
            <a:schemeClr val="tx2"/>
          </a:solidFill>
          <a:latin typeface="Arial Black" pitchFamily="34" charset="0"/>
        </a:defRPr>
      </a:lvl3pPr>
      <a:lvl4pPr algn="l" rtl="0" fontAlgn="base">
        <a:spcBef>
          <a:spcPct val="0"/>
        </a:spcBef>
        <a:spcAft>
          <a:spcPct val="0"/>
        </a:spcAft>
        <a:defRPr sz="3300">
          <a:solidFill>
            <a:schemeClr val="tx2"/>
          </a:solidFill>
          <a:latin typeface="Arial Black" pitchFamily="34" charset="0"/>
        </a:defRPr>
      </a:lvl4pPr>
      <a:lvl5pPr algn="l" rtl="0" fontAlgn="base">
        <a:spcBef>
          <a:spcPct val="0"/>
        </a:spcBef>
        <a:spcAft>
          <a:spcPct val="0"/>
        </a:spcAft>
        <a:defRPr sz="3300">
          <a:solidFill>
            <a:schemeClr val="tx2"/>
          </a:solidFill>
          <a:latin typeface="Arial Black" pitchFamily="34" charset="0"/>
        </a:defRPr>
      </a:lvl5pPr>
      <a:lvl6pPr marL="457200" algn="l" rtl="0" fontAlgn="base">
        <a:spcBef>
          <a:spcPct val="0"/>
        </a:spcBef>
        <a:spcAft>
          <a:spcPct val="0"/>
        </a:spcAft>
        <a:defRPr sz="3300">
          <a:solidFill>
            <a:schemeClr val="tx2"/>
          </a:solidFill>
          <a:latin typeface="Arial Black" pitchFamily="34" charset="0"/>
        </a:defRPr>
      </a:lvl6pPr>
      <a:lvl7pPr marL="914400" algn="l" rtl="0" fontAlgn="base">
        <a:spcBef>
          <a:spcPct val="0"/>
        </a:spcBef>
        <a:spcAft>
          <a:spcPct val="0"/>
        </a:spcAft>
        <a:defRPr sz="3300">
          <a:solidFill>
            <a:schemeClr val="tx2"/>
          </a:solidFill>
          <a:latin typeface="Arial Black" pitchFamily="34" charset="0"/>
        </a:defRPr>
      </a:lvl7pPr>
      <a:lvl8pPr marL="1371600" algn="l" rtl="0" fontAlgn="base">
        <a:spcBef>
          <a:spcPct val="0"/>
        </a:spcBef>
        <a:spcAft>
          <a:spcPct val="0"/>
        </a:spcAft>
        <a:defRPr sz="3300">
          <a:solidFill>
            <a:schemeClr val="tx2"/>
          </a:solidFill>
          <a:latin typeface="Arial Black" pitchFamily="34" charset="0"/>
        </a:defRPr>
      </a:lvl8pPr>
      <a:lvl9pPr marL="1828800" algn="l" rtl="0" fontAlgn="base">
        <a:spcBef>
          <a:spcPct val="0"/>
        </a:spcBef>
        <a:spcAft>
          <a:spcPct val="0"/>
        </a:spcAft>
        <a:defRPr sz="3300">
          <a:solidFill>
            <a:schemeClr val="tx2"/>
          </a:solidFill>
          <a:latin typeface="Arial Black" pitchFamily="34" charset="0"/>
        </a:defRPr>
      </a:lvl9pPr>
    </p:titleStyle>
    <p:bodyStyle>
      <a:lvl1pPr marL="342900" indent="-342900" algn="l" rtl="0" fontAlgn="base">
        <a:spcBef>
          <a:spcPct val="20000"/>
        </a:spcBef>
        <a:spcAft>
          <a:spcPct val="0"/>
        </a:spcAft>
        <a:buClr>
          <a:schemeClr val="bg2"/>
        </a:buClr>
        <a:buSzPct val="70000"/>
        <a:buFont typeface="Wingdings" pitchFamily="2" charset="2"/>
        <a:buChar char="l"/>
        <a:defRPr sz="31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150000"/>
        <a:buChar char="•"/>
        <a:defRPr sz="2600">
          <a:solidFill>
            <a:schemeClr val="tx1"/>
          </a:solidFill>
          <a:latin typeface="+mn-lt"/>
        </a:defRPr>
      </a:lvl2pPr>
      <a:lvl3pPr marL="1143000" indent="-228600" algn="l" rtl="0" fontAlgn="base">
        <a:spcBef>
          <a:spcPct val="20000"/>
        </a:spcBef>
        <a:spcAft>
          <a:spcPct val="0"/>
        </a:spcAft>
        <a:buClr>
          <a:schemeClr val="tx1"/>
        </a:buClr>
        <a:buSzPct val="150000"/>
        <a:buChar char="•"/>
        <a:defRPr sz="2200">
          <a:solidFill>
            <a:schemeClr val="tx1"/>
          </a:solidFill>
          <a:latin typeface="+mn-lt"/>
        </a:defRPr>
      </a:lvl3pPr>
      <a:lvl4pPr marL="1600200" indent="-228600" algn="l" rtl="0" fontAlgn="base">
        <a:spcBef>
          <a:spcPct val="20000"/>
        </a:spcBef>
        <a:spcAft>
          <a:spcPct val="0"/>
        </a:spcAft>
        <a:buClr>
          <a:schemeClr val="tx2"/>
        </a:buClr>
        <a:buSzPct val="150000"/>
        <a:buChar char="•"/>
        <a:defRPr sz="2000">
          <a:solidFill>
            <a:schemeClr val="tx1"/>
          </a:solidFill>
          <a:latin typeface="+mn-lt"/>
        </a:defRPr>
      </a:lvl4pPr>
      <a:lvl5pPr marL="2057400" indent="-228600" algn="l" rtl="0" fontAlgn="base">
        <a:spcBef>
          <a:spcPct val="20000"/>
        </a:spcBef>
        <a:spcAft>
          <a:spcPct val="0"/>
        </a:spcAft>
        <a:buClr>
          <a:schemeClr val="folHlink"/>
        </a:buClr>
        <a:buSzPct val="150000"/>
        <a:buChar char="•"/>
        <a:defRPr sz="2000">
          <a:solidFill>
            <a:schemeClr val="tx1"/>
          </a:solidFill>
          <a:latin typeface="+mn-lt"/>
        </a:defRPr>
      </a:lvl5pPr>
      <a:lvl6pPr marL="2514600" indent="-228600" algn="l" rtl="0" fontAlgn="base">
        <a:spcBef>
          <a:spcPct val="20000"/>
        </a:spcBef>
        <a:spcAft>
          <a:spcPct val="0"/>
        </a:spcAft>
        <a:buClr>
          <a:schemeClr val="folHlink"/>
        </a:buClr>
        <a:buSzPct val="150000"/>
        <a:buChar char="•"/>
        <a:defRPr sz="2000">
          <a:solidFill>
            <a:schemeClr val="tx1"/>
          </a:solidFill>
          <a:latin typeface="+mn-lt"/>
        </a:defRPr>
      </a:lvl6pPr>
      <a:lvl7pPr marL="2971800" indent="-228600" algn="l" rtl="0" fontAlgn="base">
        <a:spcBef>
          <a:spcPct val="20000"/>
        </a:spcBef>
        <a:spcAft>
          <a:spcPct val="0"/>
        </a:spcAft>
        <a:buClr>
          <a:schemeClr val="folHlink"/>
        </a:buClr>
        <a:buSzPct val="150000"/>
        <a:buChar char="•"/>
        <a:defRPr sz="2000">
          <a:solidFill>
            <a:schemeClr val="tx1"/>
          </a:solidFill>
          <a:latin typeface="+mn-lt"/>
        </a:defRPr>
      </a:lvl7pPr>
      <a:lvl8pPr marL="3429000" indent="-228600" algn="l" rtl="0" fontAlgn="base">
        <a:spcBef>
          <a:spcPct val="20000"/>
        </a:spcBef>
        <a:spcAft>
          <a:spcPct val="0"/>
        </a:spcAft>
        <a:buClr>
          <a:schemeClr val="folHlink"/>
        </a:buClr>
        <a:buSzPct val="150000"/>
        <a:buChar char="•"/>
        <a:defRPr sz="2000">
          <a:solidFill>
            <a:schemeClr val="tx1"/>
          </a:solidFill>
          <a:latin typeface="+mn-lt"/>
        </a:defRPr>
      </a:lvl8pPr>
      <a:lvl9pPr marL="3886200" indent="-228600" algn="l" rtl="0" fontAlgn="base">
        <a:spcBef>
          <a:spcPct val="20000"/>
        </a:spcBef>
        <a:spcAft>
          <a:spcPct val="0"/>
        </a:spcAft>
        <a:buClr>
          <a:schemeClr val="folHlink"/>
        </a:buClr>
        <a:buSzPct val="15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9"/>
          <p:cNvSpPr>
            <a:spLocks noGrp="1" noChangeArrowheads="1"/>
          </p:cNvSpPr>
          <p:nvPr>
            <p:ph type="sldNum" sz="quarter" idx="4"/>
          </p:nvPr>
        </p:nvSpPr>
        <p:spPr/>
        <p:txBody>
          <a:bodyPr/>
          <a:lstStyle/>
          <a:p>
            <a:fld id="{9ECEB4BD-DA69-4D7A-80BE-D4E807B4CBA5}" type="slidenum">
              <a:rPr lang="en-US"/>
              <a:pPr/>
              <a:t>1</a:t>
            </a:fld>
            <a:endParaRPr lang="en-US"/>
          </a:p>
        </p:txBody>
      </p:sp>
      <p:sp>
        <p:nvSpPr>
          <p:cNvPr id="2050" name="Rectangle 2"/>
          <p:cNvSpPr>
            <a:spLocks noGrp="1" noChangeArrowheads="1"/>
          </p:cNvSpPr>
          <p:nvPr>
            <p:ph type="ctrTitle"/>
          </p:nvPr>
        </p:nvSpPr>
        <p:spPr/>
        <p:txBody>
          <a:bodyPr/>
          <a:lstStyle/>
          <a:p>
            <a:r>
              <a:rPr lang="en-US"/>
              <a:t>TESTING DAN IMPLEMENTASI SISTEM</a:t>
            </a:r>
            <a:br>
              <a:rPr lang="en-US"/>
            </a:br>
            <a:r>
              <a:rPr lang="en-US"/>
              <a:t>(Pertemuan Ke-3)</a:t>
            </a:r>
          </a:p>
        </p:txBody>
      </p:sp>
      <p:sp>
        <p:nvSpPr>
          <p:cNvPr id="2051" name="Rectangle 3"/>
          <p:cNvSpPr>
            <a:spLocks noGrp="1" noChangeArrowheads="1"/>
          </p:cNvSpPr>
          <p:nvPr>
            <p:ph type="subTitle" idx="1"/>
          </p:nvPr>
        </p:nvSpPr>
        <p:spPr>
          <a:xfrm>
            <a:off x="2438400" y="3810000"/>
            <a:ext cx="4713288" cy="1468438"/>
          </a:xfrm>
        </p:spPr>
        <p:txBody>
          <a:bodyPr/>
          <a:lstStyle/>
          <a:p>
            <a:pPr>
              <a:lnSpc>
                <a:spcPct val="90000"/>
              </a:lnSpc>
            </a:pPr>
            <a:r>
              <a:rPr lang="en-US" sz="2900"/>
              <a:t> Mengetahui Kesalahan</a:t>
            </a:r>
          </a:p>
        </p:txBody>
      </p:sp>
    </p:spTree>
  </p:cSld>
  <p:clrMapOvr>
    <a:masterClrMapping/>
  </p:clrMapOvr>
  <p:transition>
    <p:comb/>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566766E-5FC2-4E8A-BD91-814B8DC7F4C3}" type="slidenum">
              <a:rPr lang="en-US"/>
              <a:pPr/>
              <a:t>10</a:t>
            </a:fld>
            <a:endParaRPr lang="en-US"/>
          </a:p>
        </p:txBody>
      </p:sp>
      <p:sp>
        <p:nvSpPr>
          <p:cNvPr id="96258" name="Rectangle 2"/>
          <p:cNvSpPr>
            <a:spLocks noGrp="1" noChangeArrowheads="1"/>
          </p:cNvSpPr>
          <p:nvPr>
            <p:ph type="title"/>
          </p:nvPr>
        </p:nvSpPr>
        <p:spPr/>
        <p:txBody>
          <a:bodyPr/>
          <a:lstStyle/>
          <a:p>
            <a:r>
              <a:rPr lang="en-US"/>
              <a:t>Defect</a:t>
            </a:r>
          </a:p>
        </p:txBody>
      </p:sp>
      <p:sp>
        <p:nvSpPr>
          <p:cNvPr id="96259" name="Rectangle 3"/>
          <p:cNvSpPr>
            <a:spLocks noGrp="1" noChangeArrowheads="1"/>
          </p:cNvSpPr>
          <p:nvPr>
            <p:ph type="body" idx="1"/>
          </p:nvPr>
        </p:nvSpPr>
        <p:spPr/>
        <p:txBody>
          <a:bodyPr/>
          <a:lstStyle/>
          <a:p>
            <a:pPr algn="just">
              <a:lnSpc>
                <a:spcPct val="80000"/>
              </a:lnSpc>
            </a:pPr>
            <a:r>
              <a:rPr lang="en-US" sz="3200"/>
              <a:t>Defect adalah hal-hal yang tergabung dalam sistem perangkat lunak</a:t>
            </a:r>
          </a:p>
          <a:p>
            <a:pPr algn="just">
              <a:lnSpc>
                <a:spcPct val="80000"/>
              </a:lnSpc>
            </a:pPr>
            <a:endParaRPr lang="en-US" sz="3200" i="1"/>
          </a:p>
          <a:p>
            <a:pPr lvl="1" algn="just">
              <a:spcAft>
                <a:spcPct val="20000"/>
              </a:spcAft>
            </a:pPr>
            <a:r>
              <a:rPr lang="en-US" sz="2400" i="1"/>
              <a:t>Defect</a:t>
            </a:r>
            <a:r>
              <a:rPr lang="en-US" sz="2400"/>
              <a:t> adalah hal-hal yang tergabung dalam sistem software (dapat ditemukan dalam </a:t>
            </a:r>
            <a:r>
              <a:rPr lang="en-US" sz="2400" i="1"/>
              <a:t>software</a:t>
            </a:r>
            <a:r>
              <a:rPr lang="en-US" sz="2400"/>
              <a:t>, dokumentasi dan tata kerja manual ), yang pada awalnya tidak mempunyai dampak apapun, hingga  akhirnya mempunyai berpengaruh pada user/customer dan pengoperasian sistem (yang disebut cacat)</a:t>
            </a:r>
            <a:endParaRPr lang="en-US" sz="2400" i="1"/>
          </a:p>
        </p:txBody>
      </p:sp>
    </p:spTree>
  </p:cSld>
  <p:clrMapOvr>
    <a:masterClrMapping/>
  </p:clrMapOvr>
  <p:transition>
    <p:comb/>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364254C-6132-4DC7-A022-AFAA2AB98D12}" type="slidenum">
              <a:rPr lang="en-US"/>
              <a:pPr/>
              <a:t>11</a:t>
            </a:fld>
            <a:endParaRPr lang="en-US"/>
          </a:p>
        </p:txBody>
      </p:sp>
      <p:sp>
        <p:nvSpPr>
          <p:cNvPr id="227330" name="Rectangle 2"/>
          <p:cNvSpPr>
            <a:spLocks noGrp="1" noChangeArrowheads="1"/>
          </p:cNvSpPr>
          <p:nvPr>
            <p:ph type="title"/>
          </p:nvPr>
        </p:nvSpPr>
        <p:spPr/>
        <p:txBody>
          <a:bodyPr/>
          <a:lstStyle/>
          <a:p>
            <a:r>
              <a:rPr lang="en-US"/>
              <a:t>Failure</a:t>
            </a:r>
          </a:p>
        </p:txBody>
      </p:sp>
      <p:sp>
        <p:nvSpPr>
          <p:cNvPr id="227331" name="Rectangle 3"/>
          <p:cNvSpPr>
            <a:spLocks noGrp="1" noChangeArrowheads="1"/>
          </p:cNvSpPr>
          <p:nvPr>
            <p:ph type="body" idx="1"/>
          </p:nvPr>
        </p:nvSpPr>
        <p:spPr/>
        <p:txBody>
          <a:bodyPr/>
          <a:lstStyle/>
          <a:p>
            <a:pPr lvl="1" algn="just"/>
            <a:r>
              <a:rPr lang="en-US" sz="2800" i="1"/>
              <a:t>Defect </a:t>
            </a:r>
            <a:r>
              <a:rPr lang="en-US" sz="2800"/>
              <a:t>yang menyebabkan suatu error dalam pengoperasian atau berdampak negative pada user/customer disebut </a:t>
            </a:r>
            <a:r>
              <a:rPr lang="en-US" sz="2800" b="1"/>
              <a:t>Failure</a:t>
            </a:r>
          </a:p>
          <a:p>
            <a:pPr lvl="1" algn="just">
              <a:lnSpc>
                <a:spcPct val="80000"/>
              </a:lnSpc>
            </a:pPr>
            <a:endParaRPr lang="en-US" sz="2800" b="1"/>
          </a:p>
          <a:p>
            <a:pPr algn="just">
              <a:lnSpc>
                <a:spcPct val="80000"/>
              </a:lnSpc>
            </a:pPr>
            <a:r>
              <a:rPr lang="en-US" sz="3500" b="1"/>
              <a:t>Defect dapat berubah menjadi failure. Failure akan merusak organisasi perangkat lunak, bahkan sistem.</a:t>
            </a:r>
          </a:p>
        </p:txBody>
      </p:sp>
    </p:spTree>
  </p:cSld>
  <p:clrMapOvr>
    <a:masterClrMapping/>
  </p:clrMapOvr>
  <p:transition>
    <p:comb/>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9"/>
          <p:cNvSpPr>
            <a:spLocks noGrp="1" noChangeArrowheads="1"/>
          </p:cNvSpPr>
          <p:nvPr>
            <p:ph type="sldNum" sz="quarter" idx="4"/>
          </p:nvPr>
        </p:nvSpPr>
        <p:spPr/>
        <p:txBody>
          <a:bodyPr/>
          <a:lstStyle/>
          <a:p>
            <a:fld id="{76DC9E3F-3B6C-4C6A-8891-75E67EC73BB0}" type="slidenum">
              <a:rPr lang="en-US"/>
              <a:pPr/>
              <a:t>12</a:t>
            </a:fld>
            <a:endParaRPr lang="en-US"/>
          </a:p>
        </p:txBody>
      </p:sp>
      <p:sp>
        <p:nvSpPr>
          <p:cNvPr id="174084" name="Rectangle 4"/>
          <p:cNvSpPr>
            <a:spLocks noGrp="1" noChangeArrowheads="1"/>
          </p:cNvSpPr>
          <p:nvPr>
            <p:ph type="ctrTitle"/>
          </p:nvPr>
        </p:nvSpPr>
        <p:spPr/>
        <p:txBody>
          <a:bodyPr/>
          <a:lstStyle/>
          <a:p>
            <a:pPr algn="l"/>
            <a:r>
              <a:rPr lang="en-US" sz="3700"/>
              <a:t>Ide :</a:t>
            </a:r>
            <a:br>
              <a:rPr lang="en-US" sz="3700"/>
            </a:br>
            <a:r>
              <a:rPr lang="en-US" sz="3700"/>
              <a:t/>
            </a:r>
            <a:br>
              <a:rPr lang="en-US" sz="3700"/>
            </a:br>
            <a:r>
              <a:rPr lang="en-US" sz="3700"/>
              <a:t>Mengetahui jenis kesalahan</a:t>
            </a:r>
          </a:p>
        </p:txBody>
      </p:sp>
      <p:sp>
        <p:nvSpPr>
          <p:cNvPr id="174085" name="Rectangle 5"/>
          <p:cNvSpPr>
            <a:spLocks noGrp="1" noChangeArrowheads="1"/>
          </p:cNvSpPr>
          <p:nvPr>
            <p:ph type="subTitle" idx="1"/>
          </p:nvPr>
        </p:nvSpPr>
        <p:spPr/>
        <p:txBody>
          <a:bodyPr/>
          <a:lstStyle/>
          <a:p>
            <a:pPr algn="l"/>
            <a:r>
              <a:rPr lang="en-US"/>
              <a:t>Minggu Depan :</a:t>
            </a:r>
          </a:p>
          <a:p>
            <a:r>
              <a:rPr lang="en-US"/>
              <a:t>Penguji ???</a:t>
            </a:r>
          </a:p>
        </p:txBody>
      </p:sp>
    </p:spTree>
  </p:cSld>
  <p:clrMapOvr>
    <a:masterClrMapping/>
  </p:clrMapOvr>
  <p:transition>
    <p:comb/>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99D9DFC-1555-4F2B-BB9C-D10014A0ED4B}" type="slidenum">
              <a:rPr lang="en-US"/>
              <a:pPr/>
              <a:t>2</a:t>
            </a:fld>
            <a:endParaRPr lang="en-US"/>
          </a:p>
        </p:txBody>
      </p:sp>
      <p:sp>
        <p:nvSpPr>
          <p:cNvPr id="71682" name="Rectangle 2"/>
          <p:cNvSpPr>
            <a:spLocks noGrp="1" noChangeArrowheads="1"/>
          </p:cNvSpPr>
          <p:nvPr>
            <p:ph type="title"/>
          </p:nvPr>
        </p:nvSpPr>
        <p:spPr/>
        <p:txBody>
          <a:bodyPr/>
          <a:lstStyle/>
          <a:p>
            <a:r>
              <a:rPr lang="en-US"/>
              <a:t>Cara Mendeteksi Kesalahan</a:t>
            </a:r>
          </a:p>
        </p:txBody>
      </p:sp>
      <p:sp>
        <p:nvSpPr>
          <p:cNvPr id="71683" name="Rectangle 3"/>
          <p:cNvSpPr>
            <a:spLocks noGrp="1" noChangeArrowheads="1"/>
          </p:cNvSpPr>
          <p:nvPr>
            <p:ph type="body" idx="1"/>
          </p:nvPr>
        </p:nvSpPr>
        <p:spPr/>
        <p:txBody>
          <a:bodyPr/>
          <a:lstStyle/>
          <a:p>
            <a:pPr marL="571500" indent="-571500" algn="just">
              <a:lnSpc>
                <a:spcPct val="90000"/>
              </a:lnSpc>
            </a:pPr>
            <a:r>
              <a:rPr lang="en-US" sz="2700"/>
              <a:t>Dengan memeriksa struktur dan desain internal</a:t>
            </a:r>
          </a:p>
          <a:p>
            <a:pPr marL="571500" indent="-571500" algn="just">
              <a:lnSpc>
                <a:spcPct val="90000"/>
              </a:lnSpc>
            </a:pPr>
            <a:r>
              <a:rPr lang="en-US" sz="2700"/>
              <a:t>Dengan memeriksa fungsi dari antarmuka pengguna (</a:t>
            </a:r>
            <a:r>
              <a:rPr lang="en-US" sz="2700" i="1"/>
              <a:t>user interface</a:t>
            </a:r>
            <a:r>
              <a:rPr lang="en-US" sz="2700"/>
              <a:t>)</a:t>
            </a:r>
          </a:p>
          <a:p>
            <a:pPr marL="571500" indent="-571500" algn="just">
              <a:lnSpc>
                <a:spcPct val="90000"/>
              </a:lnSpc>
            </a:pPr>
            <a:r>
              <a:rPr lang="en-US" sz="2700"/>
              <a:t>Dengan memeriksa sasaran design (</a:t>
            </a:r>
            <a:r>
              <a:rPr lang="en-US" sz="2700" i="1"/>
              <a:t>design objective</a:t>
            </a:r>
            <a:r>
              <a:rPr lang="en-US" sz="2700"/>
              <a:t>)</a:t>
            </a:r>
          </a:p>
          <a:p>
            <a:pPr marL="571500" indent="-571500" algn="just">
              <a:lnSpc>
                <a:spcPct val="90000"/>
              </a:lnSpc>
            </a:pPr>
            <a:r>
              <a:rPr lang="en-US" sz="2700"/>
              <a:t>Dengan memriksa permintaan user (</a:t>
            </a:r>
            <a:r>
              <a:rPr lang="en-US" sz="2700" i="1"/>
              <a:t>user requirement</a:t>
            </a:r>
            <a:r>
              <a:rPr lang="en-US" sz="2700"/>
              <a:t>)</a:t>
            </a:r>
          </a:p>
          <a:p>
            <a:pPr marL="571500" indent="-571500" algn="just">
              <a:lnSpc>
                <a:spcPct val="90000"/>
              </a:lnSpc>
            </a:pPr>
            <a:r>
              <a:rPr lang="en-US" sz="2700"/>
              <a:t>Dengan mengeksekusi progam </a:t>
            </a:r>
          </a:p>
        </p:txBody>
      </p:sp>
    </p:spTree>
  </p:cSld>
  <p:clrMapOvr>
    <a:masterClrMapping/>
  </p:clrMapOvr>
  <p:transition>
    <p:comb/>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0F81B18-568A-4491-ACD9-1A13016B3B77}" type="slidenum">
              <a:rPr lang="en-US"/>
              <a:pPr/>
              <a:t>3</a:t>
            </a:fld>
            <a:endParaRPr lang="en-US"/>
          </a:p>
        </p:txBody>
      </p:sp>
      <p:sp>
        <p:nvSpPr>
          <p:cNvPr id="72706" name="Rectangle 2"/>
          <p:cNvSpPr>
            <a:spLocks noGrp="1" noChangeArrowheads="1"/>
          </p:cNvSpPr>
          <p:nvPr>
            <p:ph type="title"/>
          </p:nvPr>
        </p:nvSpPr>
        <p:spPr/>
        <p:txBody>
          <a:bodyPr/>
          <a:lstStyle/>
          <a:p>
            <a:r>
              <a:rPr lang="en-US"/>
              <a:t>Klasifikasi Kesalahan Program (1)</a:t>
            </a:r>
          </a:p>
        </p:txBody>
      </p:sp>
      <p:sp>
        <p:nvSpPr>
          <p:cNvPr id="72707" name="Rectangle 3"/>
          <p:cNvSpPr>
            <a:spLocks noGrp="1" noChangeArrowheads="1"/>
          </p:cNvSpPr>
          <p:nvPr>
            <p:ph type="body" idx="1"/>
          </p:nvPr>
        </p:nvSpPr>
        <p:spPr/>
        <p:txBody>
          <a:bodyPr/>
          <a:lstStyle/>
          <a:p>
            <a:pPr marL="571500" indent="-571500"/>
            <a:r>
              <a:rPr lang="en-US"/>
              <a:t>Kesalahan bahasa (l</a:t>
            </a:r>
            <a:r>
              <a:rPr lang="en-US" i="1"/>
              <a:t>anguage error</a:t>
            </a:r>
            <a:r>
              <a:rPr lang="en-US"/>
              <a:t>)</a:t>
            </a:r>
          </a:p>
          <a:p>
            <a:pPr marL="571500" indent="-571500" algn="just">
              <a:buFont typeface="Wingdings" pitchFamily="2" charset="2"/>
              <a:buNone/>
            </a:pPr>
            <a:r>
              <a:rPr lang="en-US"/>
              <a:t>	Kesalahan cara penulisan program (</a:t>
            </a:r>
            <a:r>
              <a:rPr lang="en-US" i="1"/>
              <a:t>syntax error</a:t>
            </a:r>
            <a:r>
              <a:rPr lang="en-US"/>
              <a:t>) dan/atau kesalahan tata bahasa (</a:t>
            </a:r>
            <a:r>
              <a:rPr lang="en-US" i="1"/>
              <a:t>grammatical error</a:t>
            </a:r>
            <a:r>
              <a:rPr lang="en-US"/>
              <a:t>)</a:t>
            </a:r>
          </a:p>
          <a:p>
            <a:pPr marL="571500" indent="-571500" algn="just">
              <a:buFont typeface="Wingdings" pitchFamily="2" charset="2"/>
              <a:buNone/>
            </a:pPr>
            <a:endParaRPr lang="en-US"/>
          </a:p>
          <a:p>
            <a:pPr marL="571500" indent="-571500" algn="just">
              <a:buFont typeface="Wingdings" pitchFamily="2" charset="2"/>
              <a:buNone/>
            </a:pPr>
            <a:r>
              <a:rPr lang="en-US"/>
              <a:t>Contoh :</a:t>
            </a:r>
          </a:p>
          <a:p>
            <a:pPr marL="571500" indent="-571500" algn="just">
              <a:buFont typeface="Wingdings" pitchFamily="2" charset="2"/>
              <a:buNone/>
            </a:pPr>
            <a:r>
              <a:rPr lang="en-US"/>
              <a:t>	Kekurangan penulisan sintaks program</a:t>
            </a:r>
          </a:p>
        </p:txBody>
      </p:sp>
    </p:spTree>
  </p:cSld>
  <p:clrMapOvr>
    <a:masterClrMapping/>
  </p:clrMapOvr>
  <p:transition>
    <p:comb/>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94CCBD2-6EE3-48ED-A5D0-9DA0C2D357E8}" type="slidenum">
              <a:rPr lang="en-US"/>
              <a:pPr/>
              <a:t>4</a:t>
            </a:fld>
            <a:endParaRPr lang="en-US"/>
          </a:p>
        </p:txBody>
      </p:sp>
      <p:sp>
        <p:nvSpPr>
          <p:cNvPr id="220162" name="Rectangle 2"/>
          <p:cNvSpPr>
            <a:spLocks noGrp="1" noChangeArrowheads="1"/>
          </p:cNvSpPr>
          <p:nvPr>
            <p:ph type="title"/>
          </p:nvPr>
        </p:nvSpPr>
        <p:spPr/>
        <p:txBody>
          <a:bodyPr/>
          <a:lstStyle/>
          <a:p>
            <a:r>
              <a:rPr lang="en-US"/>
              <a:t>Klasifikasi Kesalahan Program (2)</a:t>
            </a:r>
          </a:p>
        </p:txBody>
      </p:sp>
      <p:sp>
        <p:nvSpPr>
          <p:cNvPr id="220163" name="Rectangle 3"/>
          <p:cNvSpPr>
            <a:spLocks noGrp="1" noChangeArrowheads="1"/>
          </p:cNvSpPr>
          <p:nvPr>
            <p:ph type="body" idx="1"/>
          </p:nvPr>
        </p:nvSpPr>
        <p:spPr/>
        <p:txBody>
          <a:bodyPr/>
          <a:lstStyle/>
          <a:p>
            <a:pPr marL="571500" indent="-571500"/>
            <a:r>
              <a:rPr lang="en-US" sz="2700"/>
              <a:t>Kesalahan sewaktu proses (</a:t>
            </a:r>
            <a:r>
              <a:rPr lang="en-US" sz="2700" i="1"/>
              <a:t>run-time error</a:t>
            </a:r>
            <a:r>
              <a:rPr lang="en-US" sz="2700"/>
              <a:t>)</a:t>
            </a:r>
          </a:p>
          <a:p>
            <a:pPr marL="571500" indent="-571500" algn="just">
              <a:buFont typeface="Wingdings" pitchFamily="2" charset="2"/>
              <a:buNone/>
            </a:pPr>
            <a:r>
              <a:rPr lang="en-US" sz="2700"/>
              <a:t>	Kesalahan kondisi yang belum terpenuhi atau yang akan menyebabkan program hang dan/crash.</a:t>
            </a:r>
          </a:p>
          <a:p>
            <a:pPr marL="571500" indent="-571500" algn="just">
              <a:buFont typeface="Wingdings" pitchFamily="2" charset="2"/>
              <a:buNone/>
            </a:pPr>
            <a:endParaRPr lang="en-US" sz="2700"/>
          </a:p>
          <a:p>
            <a:pPr marL="571500" indent="-571500" algn="just">
              <a:buFont typeface="Wingdings" pitchFamily="2" charset="2"/>
              <a:buNone/>
            </a:pPr>
            <a:r>
              <a:rPr lang="en-US" sz="2700"/>
              <a:t>Contoh :</a:t>
            </a:r>
          </a:p>
          <a:p>
            <a:pPr marL="571500" indent="-571500" algn="just">
              <a:buFont typeface="Wingdings" pitchFamily="2" charset="2"/>
              <a:buNone/>
            </a:pPr>
            <a:r>
              <a:rPr lang="en-US" sz="2700"/>
              <a:t>	Kesalahan penggunaan tipe data pointer</a:t>
            </a:r>
          </a:p>
          <a:p>
            <a:pPr marL="571500" indent="-571500" algn="just">
              <a:buFont typeface="Wingdings" pitchFamily="2" charset="2"/>
              <a:buNone/>
            </a:pPr>
            <a:r>
              <a:rPr lang="en-US" sz="2700"/>
              <a:t>	Kesalahan dalam suatu perhitungan	</a:t>
            </a:r>
          </a:p>
        </p:txBody>
      </p:sp>
    </p:spTree>
  </p:cSld>
  <p:clrMapOvr>
    <a:masterClrMapping/>
  </p:clrMapOvr>
  <p:transition>
    <p:comb/>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00A3C40-7B7B-41F0-89D8-0AD03B1CD356}" type="slidenum">
              <a:rPr lang="en-US"/>
              <a:pPr/>
              <a:t>5</a:t>
            </a:fld>
            <a:endParaRPr lang="en-US"/>
          </a:p>
        </p:txBody>
      </p:sp>
      <p:sp>
        <p:nvSpPr>
          <p:cNvPr id="223234" name="Rectangle 2"/>
          <p:cNvSpPr>
            <a:spLocks noGrp="1" noChangeArrowheads="1"/>
          </p:cNvSpPr>
          <p:nvPr>
            <p:ph type="title"/>
          </p:nvPr>
        </p:nvSpPr>
        <p:spPr/>
        <p:txBody>
          <a:bodyPr/>
          <a:lstStyle/>
          <a:p>
            <a:r>
              <a:rPr lang="en-US"/>
              <a:t>Klasifikasi Kesalahan Program (3)</a:t>
            </a:r>
          </a:p>
        </p:txBody>
      </p:sp>
      <p:sp>
        <p:nvSpPr>
          <p:cNvPr id="223235" name="Rectangle 3"/>
          <p:cNvSpPr>
            <a:spLocks noGrp="1" noChangeArrowheads="1"/>
          </p:cNvSpPr>
          <p:nvPr>
            <p:ph type="body" idx="1"/>
          </p:nvPr>
        </p:nvSpPr>
        <p:spPr/>
        <p:txBody>
          <a:bodyPr/>
          <a:lstStyle/>
          <a:p>
            <a:pPr marL="571500" indent="-571500"/>
            <a:r>
              <a:rPr lang="en-US" sz="2700"/>
              <a:t>Kesalahan logika (</a:t>
            </a:r>
            <a:r>
              <a:rPr lang="en-US" sz="2700" i="1"/>
              <a:t>logical error</a:t>
            </a:r>
            <a:r>
              <a:rPr lang="en-US" sz="2700"/>
              <a:t>)</a:t>
            </a:r>
          </a:p>
          <a:p>
            <a:pPr marL="571500" indent="-571500" algn="just">
              <a:buFont typeface="Wingdings" pitchFamily="2" charset="2"/>
              <a:buNone/>
            </a:pPr>
            <a:r>
              <a:rPr lang="en-US" sz="2700"/>
              <a:t>	Kesalahan mengartikan keinginan analis. Tidak terjadi kesalahan program secara sintaksis, tetapi akan menghasilkan sesuatu yang tidak diharapkan.</a:t>
            </a:r>
          </a:p>
          <a:p>
            <a:pPr marL="571500" indent="-571500" algn="just">
              <a:buFont typeface="Wingdings" pitchFamily="2" charset="2"/>
              <a:buNone/>
            </a:pPr>
            <a:endParaRPr lang="en-US" sz="2700"/>
          </a:p>
          <a:p>
            <a:pPr marL="571500" indent="-571500" algn="just">
              <a:buFont typeface="Wingdings" pitchFamily="2" charset="2"/>
              <a:buNone/>
            </a:pPr>
            <a:r>
              <a:rPr lang="en-US" sz="2700"/>
              <a:t>Contoh :</a:t>
            </a:r>
          </a:p>
          <a:p>
            <a:pPr marL="571500" indent="-571500" algn="just">
              <a:buFont typeface="Wingdings" pitchFamily="2" charset="2"/>
              <a:buNone/>
            </a:pPr>
            <a:r>
              <a:rPr lang="en-US" sz="2700"/>
              <a:t>	Kesalahan menentukan nilai boolean</a:t>
            </a:r>
          </a:p>
        </p:txBody>
      </p:sp>
    </p:spTree>
  </p:cSld>
  <p:clrMapOvr>
    <a:masterClrMapping/>
  </p:clrMapOvr>
  <p:transition>
    <p:comb/>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A3AC347-9700-47B6-A212-C7F117FD764C}" type="slidenum">
              <a:rPr lang="en-US"/>
              <a:pPr/>
              <a:t>6</a:t>
            </a:fld>
            <a:endParaRPr lang="en-US"/>
          </a:p>
        </p:txBody>
      </p:sp>
      <p:sp>
        <p:nvSpPr>
          <p:cNvPr id="73730" name="Rectangle 2"/>
          <p:cNvSpPr>
            <a:spLocks noGrp="1" noChangeArrowheads="1"/>
          </p:cNvSpPr>
          <p:nvPr>
            <p:ph type="title"/>
          </p:nvPr>
        </p:nvSpPr>
        <p:spPr/>
        <p:txBody>
          <a:bodyPr/>
          <a:lstStyle/>
          <a:p>
            <a:r>
              <a:rPr lang="en-US"/>
              <a:t>Istilah Kesalahan (1)</a:t>
            </a:r>
          </a:p>
        </p:txBody>
      </p:sp>
      <p:sp>
        <p:nvSpPr>
          <p:cNvPr id="73731" name="Rectangle 3"/>
          <p:cNvSpPr>
            <a:spLocks noGrp="1" noChangeArrowheads="1"/>
          </p:cNvSpPr>
          <p:nvPr>
            <p:ph type="body" idx="1"/>
          </p:nvPr>
        </p:nvSpPr>
        <p:spPr/>
        <p:txBody>
          <a:bodyPr/>
          <a:lstStyle/>
          <a:p>
            <a:pPr marL="571500" indent="-571500" algn="just"/>
            <a:r>
              <a:rPr lang="en-US" i="1"/>
              <a:t>Defect</a:t>
            </a:r>
            <a:r>
              <a:rPr lang="en-US"/>
              <a:t> berasal dari spesifikasi produk, berarti bahwa dalam proses pembuatan perangkat lunak terjadi kesalahan karena pelaksana lapangan tidak memahami hasil pekerjaan para analis (misscommunication).</a:t>
            </a:r>
          </a:p>
          <a:p>
            <a:pPr marL="571500" indent="-571500" algn="just">
              <a:buFont typeface="Wingdings" pitchFamily="2" charset="2"/>
              <a:buNone/>
            </a:pPr>
            <a:endParaRPr lang="en-US"/>
          </a:p>
          <a:p>
            <a:pPr marL="571500" indent="-571500"/>
            <a:endParaRPr lang="en-US"/>
          </a:p>
        </p:txBody>
      </p:sp>
    </p:spTree>
  </p:cSld>
  <p:clrMapOvr>
    <a:masterClrMapping/>
  </p:clrMapOvr>
  <p:transition>
    <p:comb/>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55B7A134-1996-458F-85A5-51D4F0C4147C}" type="slidenum">
              <a:rPr lang="en-US"/>
              <a:pPr/>
              <a:t>7</a:t>
            </a:fld>
            <a:endParaRPr lang="en-US"/>
          </a:p>
        </p:txBody>
      </p:sp>
      <p:sp>
        <p:nvSpPr>
          <p:cNvPr id="225282" name="Rectangle 2"/>
          <p:cNvSpPr>
            <a:spLocks noGrp="1" noChangeArrowheads="1"/>
          </p:cNvSpPr>
          <p:nvPr>
            <p:ph type="title"/>
          </p:nvPr>
        </p:nvSpPr>
        <p:spPr/>
        <p:txBody>
          <a:bodyPr/>
          <a:lstStyle/>
          <a:p>
            <a:r>
              <a:rPr lang="en-US"/>
              <a:t>Istilah Kesalahan (2)</a:t>
            </a:r>
          </a:p>
        </p:txBody>
      </p:sp>
      <p:sp>
        <p:nvSpPr>
          <p:cNvPr id="225283" name="Rectangle 3"/>
          <p:cNvSpPr>
            <a:spLocks noGrp="1" noChangeArrowheads="1"/>
          </p:cNvSpPr>
          <p:nvPr>
            <p:ph type="body" idx="1"/>
          </p:nvPr>
        </p:nvSpPr>
        <p:spPr/>
        <p:txBody>
          <a:bodyPr/>
          <a:lstStyle/>
          <a:p>
            <a:pPr marL="571500" indent="-571500" algn="just"/>
            <a:r>
              <a:rPr lang="en-US" sz="2700"/>
              <a:t>Variasi berasal dari keinginan </a:t>
            </a:r>
            <a:r>
              <a:rPr lang="en-US" sz="2700" i="1"/>
              <a:t>customer/user, </a:t>
            </a:r>
            <a:r>
              <a:rPr lang="en-US" sz="2700"/>
              <a:t>berarti dalam proses perencanaan perangkat lunak, terdapat keinginan customer yang tidak dimasukkan ke dalam dokumen SRS, atau walaupun keinginan customer itu tercantum dalam SRS, namum diabaikan karena kesalahan dalam mengimplementasikan metode pengembangan perangkat lunak.</a:t>
            </a:r>
          </a:p>
          <a:p>
            <a:pPr marL="571500" indent="-571500"/>
            <a:endParaRPr lang="en-US" sz="2700"/>
          </a:p>
        </p:txBody>
      </p:sp>
    </p:spTree>
  </p:cSld>
  <p:clrMapOvr>
    <a:masterClrMapping/>
  </p:clrMapOvr>
  <p:transition>
    <p:comb/>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5A91566-08DB-4DC8-B3AC-29349F78AB9A}" type="slidenum">
              <a:rPr lang="en-US"/>
              <a:pPr/>
              <a:t>8</a:t>
            </a:fld>
            <a:endParaRPr lang="en-US"/>
          </a:p>
        </p:txBody>
      </p:sp>
      <p:sp>
        <p:nvSpPr>
          <p:cNvPr id="97282" name="Rectangle 2"/>
          <p:cNvSpPr>
            <a:spLocks noGrp="1" noChangeArrowheads="1"/>
          </p:cNvSpPr>
          <p:nvPr>
            <p:ph type="title"/>
          </p:nvPr>
        </p:nvSpPr>
        <p:spPr/>
        <p:txBody>
          <a:bodyPr/>
          <a:lstStyle/>
          <a:p>
            <a:r>
              <a:rPr lang="en-US"/>
              <a:t>Pengertian Kesalahan</a:t>
            </a:r>
          </a:p>
        </p:txBody>
      </p:sp>
      <p:sp>
        <p:nvSpPr>
          <p:cNvPr id="97283" name="Rectangle 3"/>
          <p:cNvSpPr>
            <a:spLocks noGrp="1" noChangeArrowheads="1"/>
          </p:cNvSpPr>
          <p:nvPr>
            <p:ph type="body" idx="1"/>
          </p:nvPr>
        </p:nvSpPr>
        <p:spPr/>
        <p:txBody>
          <a:bodyPr/>
          <a:lstStyle/>
          <a:p>
            <a:pPr algn="just">
              <a:lnSpc>
                <a:spcPct val="90000"/>
              </a:lnSpc>
            </a:pPr>
            <a:r>
              <a:rPr lang="en-US" sz="2700" i="1"/>
              <a:t>Mistake</a:t>
            </a:r>
            <a:r>
              <a:rPr lang="en-US" sz="2700"/>
              <a:t>	: suatu aksi manusia yang menyebabkan hasil tidak benar</a:t>
            </a:r>
            <a:endParaRPr lang="en-US" sz="2700" i="1"/>
          </a:p>
          <a:p>
            <a:pPr algn="just">
              <a:lnSpc>
                <a:spcPct val="90000"/>
              </a:lnSpc>
            </a:pPr>
            <a:r>
              <a:rPr lang="en-US" sz="2700" i="1"/>
              <a:t>Fault	</a:t>
            </a:r>
            <a:r>
              <a:rPr lang="en-US" sz="2700"/>
              <a:t>: suatu langkah salah, baik proses atau definisi data dalam program </a:t>
            </a:r>
          </a:p>
          <a:p>
            <a:pPr algn="just">
              <a:lnSpc>
                <a:spcPct val="90000"/>
              </a:lnSpc>
            </a:pPr>
            <a:r>
              <a:rPr lang="en-US" sz="2700"/>
              <a:t>  komputer. Perkembangan dari mistake berpotensial menuju failure</a:t>
            </a:r>
            <a:endParaRPr lang="en-US" sz="2700" i="1"/>
          </a:p>
          <a:p>
            <a:pPr algn="just">
              <a:lnSpc>
                <a:spcPct val="90000"/>
              </a:lnSpc>
            </a:pPr>
            <a:r>
              <a:rPr lang="en-US" sz="2700" i="1"/>
              <a:t>Failure	</a:t>
            </a:r>
            <a:r>
              <a:rPr lang="en-US" sz="2700"/>
              <a:t>: Suatu hasil yang salah. Hasil adalah manifestasi dari fault (contoh : crash)</a:t>
            </a:r>
            <a:endParaRPr lang="en-US" sz="2700" i="1"/>
          </a:p>
          <a:p>
            <a:pPr algn="just">
              <a:lnSpc>
                <a:spcPct val="90000"/>
              </a:lnSpc>
            </a:pPr>
            <a:r>
              <a:rPr lang="en-US" sz="2700" i="1"/>
              <a:t>Error	</a:t>
            </a:r>
            <a:r>
              <a:rPr lang="en-US" sz="2700"/>
              <a:t>: Jumlah dari hasil yang salah.</a:t>
            </a:r>
          </a:p>
        </p:txBody>
      </p:sp>
    </p:spTree>
  </p:cSld>
  <p:clrMapOvr>
    <a:masterClrMapping/>
  </p:clrMapOvr>
  <p:transition>
    <p:comb/>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E03D958-CF6E-4D2B-85B7-64CDC31D5FF1}" type="slidenum">
              <a:rPr lang="en-US"/>
              <a:pPr/>
              <a:t>9</a:t>
            </a:fld>
            <a:endParaRPr lang="en-US"/>
          </a:p>
        </p:txBody>
      </p:sp>
      <p:sp>
        <p:nvSpPr>
          <p:cNvPr id="74754" name="Rectangle 2"/>
          <p:cNvSpPr>
            <a:spLocks noGrp="1" noChangeArrowheads="1"/>
          </p:cNvSpPr>
          <p:nvPr>
            <p:ph type="title"/>
          </p:nvPr>
        </p:nvSpPr>
        <p:spPr/>
        <p:txBody>
          <a:bodyPr/>
          <a:lstStyle/>
          <a:p>
            <a:r>
              <a:rPr lang="en-US"/>
              <a:t>Kategori Defect</a:t>
            </a:r>
          </a:p>
        </p:txBody>
      </p:sp>
      <p:sp>
        <p:nvSpPr>
          <p:cNvPr id="74755" name="Rectangle 3"/>
          <p:cNvSpPr>
            <a:spLocks noGrp="1" noChangeArrowheads="1"/>
          </p:cNvSpPr>
          <p:nvPr>
            <p:ph type="body" idx="1"/>
          </p:nvPr>
        </p:nvSpPr>
        <p:spPr/>
        <p:txBody>
          <a:bodyPr/>
          <a:lstStyle/>
          <a:p>
            <a:pPr algn="just">
              <a:lnSpc>
                <a:spcPct val="90000"/>
              </a:lnSpc>
            </a:pPr>
            <a:r>
              <a:rPr lang="en-US" sz="2700" i="1"/>
              <a:t>Wrong </a:t>
            </a:r>
            <a:r>
              <a:rPr lang="en-US" sz="2700">
                <a:sym typeface="Wingdings" pitchFamily="2" charset="2"/>
              </a:rPr>
              <a:t></a:t>
            </a:r>
            <a:r>
              <a:rPr lang="en-US" sz="2700"/>
              <a:t> Spefikasi telah diimplementasikan secara salah (variances form user)</a:t>
            </a:r>
          </a:p>
          <a:p>
            <a:pPr algn="just">
              <a:lnSpc>
                <a:spcPct val="90000"/>
              </a:lnSpc>
            </a:pPr>
            <a:r>
              <a:rPr lang="en-US" sz="2700"/>
              <a:t>Missing </a:t>
            </a:r>
            <a:r>
              <a:rPr lang="en-US" sz="2700">
                <a:sym typeface="Wingdings" pitchFamily="2" charset="2"/>
              </a:rPr>
              <a:t></a:t>
            </a:r>
            <a:r>
              <a:rPr lang="en-US" sz="2700"/>
              <a:t> Suatu requirement tertentu tidak dimasukkan ke dalam produk (</a:t>
            </a:r>
            <a:r>
              <a:rPr lang="en-US" sz="2700" i="1"/>
              <a:t>Variance from product evaluation</a:t>
            </a:r>
            <a:r>
              <a:rPr lang="en-US" sz="2700"/>
              <a:t>) atau terdapat requirement yang baru ada ketika produk selesai dibuat atau dalam masa pembuatan.</a:t>
            </a:r>
            <a:endParaRPr lang="en-US" sz="2700" i="1"/>
          </a:p>
          <a:p>
            <a:pPr algn="just">
              <a:lnSpc>
                <a:spcPct val="90000"/>
              </a:lnSpc>
            </a:pPr>
            <a:r>
              <a:rPr lang="en-US" sz="2700" i="1"/>
              <a:t>Extra </a:t>
            </a:r>
            <a:r>
              <a:rPr lang="en-US" sz="2700">
                <a:sym typeface="Wingdings" pitchFamily="2" charset="2"/>
              </a:rPr>
              <a:t></a:t>
            </a:r>
            <a:r>
              <a:rPr lang="en-US" sz="2700"/>
              <a:t> Suatu </a:t>
            </a:r>
            <a:r>
              <a:rPr lang="en-US" sz="2700" i="1"/>
              <a:t>requirement</a:t>
            </a:r>
            <a:r>
              <a:rPr lang="en-US" sz="2700"/>
              <a:t> tergabung dalam program tetapi belum / tidak ditentukan (</a:t>
            </a:r>
            <a:r>
              <a:rPr lang="en-US" sz="2700" i="1"/>
              <a:t>Variances from specification product</a:t>
            </a:r>
            <a:r>
              <a:rPr lang="en-US" sz="2700"/>
              <a:t> </a:t>
            </a:r>
          </a:p>
        </p:txBody>
      </p:sp>
    </p:spTree>
  </p:cSld>
  <p:clrMapOvr>
    <a:masterClrMapping/>
  </p:clrMapOvr>
  <p:transition>
    <p:comb/>
  </p:transition>
</p:sld>
</file>

<file path=ppt/theme/theme1.xml><?xml version="1.0" encoding="utf-8"?>
<a:theme xmlns:a="http://schemas.openxmlformats.org/drawingml/2006/main" name="Studio">
  <a:themeElements>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fontScheme name="Studio">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clrMap bg1="lt1" tx1="dk1" bg2="lt2" tx2="dk2" accent1="accent1" accent2="accent2" accent3="accent3" accent4="accent4" accent5="accent5" accent6="accent6" hlink="hlink" folHlink="folHlink"/>
    </a:extraClrScheme>
    <a:extraClrScheme>
      <a:clrScheme name="Studio 2">
        <a:dk1>
          <a:srgbClr val="000000"/>
        </a:dk1>
        <a:lt1>
          <a:srgbClr val="FFFFFF"/>
        </a:lt1>
        <a:dk2>
          <a:srgbClr val="3732A0"/>
        </a:dk2>
        <a:lt2>
          <a:srgbClr val="666699"/>
        </a:lt2>
        <a:accent1>
          <a:srgbClr val="CCCCFF"/>
        </a:accent1>
        <a:accent2>
          <a:srgbClr val="009999"/>
        </a:accent2>
        <a:accent3>
          <a:srgbClr val="FFFFFF"/>
        </a:accent3>
        <a:accent4>
          <a:srgbClr val="000000"/>
        </a:accent4>
        <a:accent5>
          <a:srgbClr val="E2E2FF"/>
        </a:accent5>
        <a:accent6>
          <a:srgbClr val="008A8A"/>
        </a:accent6>
        <a:hlink>
          <a:srgbClr val="3366CC"/>
        </a:hlink>
        <a:folHlink>
          <a:srgbClr val="9094B8"/>
        </a:folHlink>
      </a:clrScheme>
      <a:clrMap bg1="lt1" tx1="dk1" bg2="lt2" tx2="dk2" accent1="accent1" accent2="accent2" accent3="accent3" accent4="accent4" accent5="accent5" accent6="accent6" hlink="hlink" folHlink="folHlink"/>
    </a:extraClrScheme>
    <a:extraClrScheme>
      <a:clrScheme name="Studio 3">
        <a:dk1>
          <a:srgbClr val="000000"/>
        </a:dk1>
        <a:lt1>
          <a:srgbClr val="FFFFFF"/>
        </a:lt1>
        <a:dk2>
          <a:srgbClr val="CD0505"/>
        </a:dk2>
        <a:lt2>
          <a:srgbClr val="5F5F5F"/>
        </a:lt2>
        <a:accent1>
          <a:srgbClr val="D2D5DE"/>
        </a:accent1>
        <a:accent2>
          <a:srgbClr val="D55757"/>
        </a:accent2>
        <a:accent3>
          <a:srgbClr val="FFFFFF"/>
        </a:accent3>
        <a:accent4>
          <a:srgbClr val="000000"/>
        </a:accent4>
        <a:accent5>
          <a:srgbClr val="E5E7EC"/>
        </a:accent5>
        <a:accent6>
          <a:srgbClr val="C14E4E"/>
        </a:accent6>
        <a:hlink>
          <a:srgbClr val="F42D1E"/>
        </a:hlink>
        <a:folHlink>
          <a:srgbClr val="7C849E"/>
        </a:folHlink>
      </a:clrScheme>
      <a:clrMap bg1="lt1" tx1="dk1" bg2="lt2" tx2="dk2" accent1="accent1" accent2="accent2" accent3="accent3" accent4="accent4" accent5="accent5" accent6="accent6" hlink="hlink" folHlink="folHlink"/>
    </a:extraClrScheme>
    <a:extraClrScheme>
      <a:clrScheme name="Studio 4">
        <a:dk1>
          <a:srgbClr val="000000"/>
        </a:dk1>
        <a:lt1>
          <a:srgbClr val="FFFFFF"/>
        </a:lt1>
        <a:dk2>
          <a:srgbClr val="551A07"/>
        </a:dk2>
        <a:lt2>
          <a:srgbClr val="CC3300"/>
        </a:lt2>
        <a:accent1>
          <a:srgbClr val="F4B400"/>
        </a:accent1>
        <a:accent2>
          <a:srgbClr val="993300"/>
        </a:accent2>
        <a:accent3>
          <a:srgbClr val="FFFFFF"/>
        </a:accent3>
        <a:accent4>
          <a:srgbClr val="000000"/>
        </a:accent4>
        <a:accent5>
          <a:srgbClr val="F8D6AA"/>
        </a:accent5>
        <a:accent6>
          <a:srgbClr val="8A2D00"/>
        </a:accent6>
        <a:hlink>
          <a:srgbClr val="FF3300"/>
        </a:hlink>
        <a:folHlink>
          <a:srgbClr val="666699"/>
        </a:folHlink>
      </a:clrScheme>
      <a:clrMap bg1="lt1" tx1="dk1" bg2="lt2" tx2="dk2" accent1="accent1" accent2="accent2" accent3="accent3" accent4="accent4" accent5="accent5" accent6="accent6" hlink="hlink" folHlink="folHlink"/>
    </a:extraClrScheme>
    <a:extraClrScheme>
      <a:clrScheme name="Studio 5">
        <a:dk1>
          <a:srgbClr val="000000"/>
        </a:dk1>
        <a:lt1>
          <a:srgbClr val="FFFFFF"/>
        </a:lt1>
        <a:dk2>
          <a:srgbClr val="FF0000"/>
        </a:dk2>
        <a:lt2>
          <a:srgbClr val="FFCC00"/>
        </a:lt2>
        <a:accent1>
          <a:srgbClr val="66CCFF"/>
        </a:accent1>
        <a:accent2>
          <a:srgbClr val="009900"/>
        </a:accent2>
        <a:accent3>
          <a:srgbClr val="FFFFFF"/>
        </a:accent3>
        <a:accent4>
          <a:srgbClr val="000000"/>
        </a:accent4>
        <a:accent5>
          <a:srgbClr val="B8E2FF"/>
        </a:accent5>
        <a:accent6>
          <a:srgbClr val="008A00"/>
        </a:accent6>
        <a:hlink>
          <a:srgbClr val="FF3300"/>
        </a:hlink>
        <a:folHlink>
          <a:srgbClr val="6600FF"/>
        </a:folHlink>
      </a:clrScheme>
      <a:clrMap bg1="lt1" tx1="dk1" bg2="lt2" tx2="dk2" accent1="accent1" accent2="accent2" accent3="accent3" accent4="accent4" accent5="accent5" accent6="accent6" hlink="hlink" folHlink="folHlink"/>
    </a:extraClrScheme>
    <a:extraClrScheme>
      <a:clrScheme name="Studio 6">
        <a:dk1>
          <a:srgbClr val="666633"/>
        </a:dk1>
        <a:lt1>
          <a:srgbClr val="FFFFFF"/>
        </a:lt1>
        <a:dk2>
          <a:srgbClr val="000000"/>
        </a:dk2>
        <a:lt2>
          <a:srgbClr val="CC3300"/>
        </a:lt2>
        <a:accent1>
          <a:srgbClr val="808000"/>
        </a:accent1>
        <a:accent2>
          <a:srgbClr val="FF9900"/>
        </a:accent2>
        <a:accent3>
          <a:srgbClr val="AAAAAA"/>
        </a:accent3>
        <a:accent4>
          <a:srgbClr val="DADADA"/>
        </a:accent4>
        <a:accent5>
          <a:srgbClr val="C0C0AA"/>
        </a:accent5>
        <a:accent6>
          <a:srgbClr val="E78A00"/>
        </a:accent6>
        <a:hlink>
          <a:srgbClr val="CC6600"/>
        </a:hlink>
        <a:folHlink>
          <a:srgbClr val="434B1F"/>
        </a:folHlink>
      </a:clrScheme>
      <a:clrMap bg1="dk2" tx1="lt1" bg2="dk1" tx2="lt2" accent1="accent1" accent2="accent2" accent3="accent3" accent4="accent4" accent5="accent5" accent6="accent6" hlink="hlink" folHlink="folHlink"/>
    </a:extraClrScheme>
    <a:extraClrScheme>
      <a:clrScheme name="Studio 7">
        <a:dk1>
          <a:srgbClr val="766997"/>
        </a:dk1>
        <a:lt1>
          <a:srgbClr val="FFFFFF"/>
        </a:lt1>
        <a:dk2>
          <a:srgbClr val="530901"/>
        </a:dk2>
        <a:lt2>
          <a:srgbClr val="FFFFFF"/>
        </a:lt2>
        <a:accent1>
          <a:srgbClr val="FF3300"/>
        </a:accent1>
        <a:accent2>
          <a:srgbClr val="CC6600"/>
        </a:accent2>
        <a:accent3>
          <a:srgbClr val="B3AAAA"/>
        </a:accent3>
        <a:accent4>
          <a:srgbClr val="DADADA"/>
        </a:accent4>
        <a:accent5>
          <a:srgbClr val="FFADAA"/>
        </a:accent5>
        <a:accent6>
          <a:srgbClr val="B95C00"/>
        </a:accent6>
        <a:hlink>
          <a:srgbClr val="FF9900"/>
        </a:hlink>
        <a:folHlink>
          <a:srgbClr val="993300"/>
        </a:folHlink>
      </a:clrScheme>
      <a:clrMap bg1="dk2" tx1="lt1" bg2="dk1" tx2="lt2" accent1="accent1" accent2="accent2" accent3="accent3" accent4="accent4" accent5="accent5" accent6="accent6" hlink="hlink" folHlink="folHlink"/>
    </a:extraClrScheme>
    <a:extraClrScheme>
      <a:clrScheme name="Studio 8">
        <a:dk1>
          <a:srgbClr val="666699"/>
        </a:dk1>
        <a:lt1>
          <a:srgbClr val="FFFFFF"/>
        </a:lt1>
        <a:dk2>
          <a:srgbClr val="4C004C"/>
        </a:dk2>
        <a:lt2>
          <a:srgbClr val="FFFFFF"/>
        </a:lt2>
        <a:accent1>
          <a:srgbClr val="0099CC"/>
        </a:accent1>
        <a:accent2>
          <a:srgbClr val="993366"/>
        </a:accent2>
        <a:accent3>
          <a:srgbClr val="B2AAB2"/>
        </a:accent3>
        <a:accent4>
          <a:srgbClr val="DADADA"/>
        </a:accent4>
        <a:accent5>
          <a:srgbClr val="AACAE2"/>
        </a:accent5>
        <a:accent6>
          <a:srgbClr val="8A2D5C"/>
        </a:accent6>
        <a:hlink>
          <a:srgbClr val="99CC00"/>
        </a:hlink>
        <a:folHlink>
          <a:srgbClr val="006699"/>
        </a:folHlink>
      </a:clrScheme>
      <a:clrMap bg1="dk2" tx1="lt1" bg2="dk1" tx2="lt2" accent1="accent1" accent2="accent2" accent3="accent3" accent4="accent4" accent5="accent5" accent6="accent6" hlink="hlink" folHlink="folHlink"/>
    </a:extraClrScheme>
    <a:extraClrScheme>
      <a:clrScheme name="Studio 9">
        <a:dk1>
          <a:srgbClr val="565682"/>
        </a:dk1>
        <a:lt1>
          <a:srgbClr val="FFFFFF"/>
        </a:lt1>
        <a:dk2>
          <a:srgbClr val="1E1551"/>
        </a:dk2>
        <a:lt2>
          <a:srgbClr val="CCFFFF"/>
        </a:lt2>
        <a:accent1>
          <a:srgbClr val="33CCCC"/>
        </a:accent1>
        <a:accent2>
          <a:srgbClr val="009999"/>
        </a:accent2>
        <a:accent3>
          <a:srgbClr val="ABAAB3"/>
        </a:accent3>
        <a:accent4>
          <a:srgbClr val="DADADA"/>
        </a:accent4>
        <a:accent5>
          <a:srgbClr val="ADE2E2"/>
        </a:accent5>
        <a:accent6>
          <a:srgbClr val="008A8A"/>
        </a:accent6>
        <a:hlink>
          <a:srgbClr val="FF9900"/>
        </a:hlink>
        <a:folHlink>
          <a:srgbClr val="005986"/>
        </a:folHlink>
      </a:clrScheme>
      <a:clrMap bg1="dk2" tx1="lt1" bg2="dk1" tx2="lt2" accent1="accent1" accent2="accent2" accent3="accent3" accent4="accent4" accent5="accent5" accent6="accent6" hlink="hlink" folHlink="folHlink"/>
    </a:extraClrScheme>
    <a:extraClrScheme>
      <a:clrScheme name="Studio 10">
        <a:dk1>
          <a:srgbClr val="CCCC99"/>
        </a:dk1>
        <a:lt1>
          <a:srgbClr val="FFFFFF"/>
        </a:lt1>
        <a:dk2>
          <a:srgbClr val="2E5D5C"/>
        </a:dk2>
        <a:lt2>
          <a:srgbClr val="FFFFFF"/>
        </a:lt2>
        <a:accent1>
          <a:srgbClr val="0099CC"/>
        </a:accent1>
        <a:accent2>
          <a:srgbClr val="D6E0E0"/>
        </a:accent2>
        <a:accent3>
          <a:srgbClr val="ADB6B5"/>
        </a:accent3>
        <a:accent4>
          <a:srgbClr val="DADADA"/>
        </a:accent4>
        <a:accent5>
          <a:srgbClr val="AACAE2"/>
        </a:accent5>
        <a:accent6>
          <a:srgbClr val="C2CBCB"/>
        </a:accent6>
        <a:hlink>
          <a:srgbClr val="CCCC99"/>
        </a:hlink>
        <a:folHlink>
          <a:srgbClr val="428A8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Studio</Template>
  <TotalTime>449</TotalTime>
  <Words>342</Words>
  <Application>Microsoft Office PowerPoint</Application>
  <PresentationFormat>On-screen Show (4:3)</PresentationFormat>
  <Paragraphs>76</Paragraphs>
  <Slides>12</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Arial Black</vt:lpstr>
      <vt:lpstr>Times New Roman</vt:lpstr>
      <vt:lpstr>Wingdings</vt:lpstr>
      <vt:lpstr>Studio</vt:lpstr>
      <vt:lpstr>TESTING DAN IMPLEMENTASI SISTEM (Pertemuan Ke-3)</vt:lpstr>
      <vt:lpstr>Cara Mendeteksi Kesalahan</vt:lpstr>
      <vt:lpstr>Klasifikasi Kesalahan Program (1)</vt:lpstr>
      <vt:lpstr>Klasifikasi Kesalahan Program (2)</vt:lpstr>
      <vt:lpstr>Klasifikasi Kesalahan Program (3)</vt:lpstr>
      <vt:lpstr>Istilah Kesalahan (1)</vt:lpstr>
      <vt:lpstr>Istilah Kesalahan (2)</vt:lpstr>
      <vt:lpstr>Pengertian Kesalahan</vt:lpstr>
      <vt:lpstr>Kategori Defect</vt:lpstr>
      <vt:lpstr>Defect</vt:lpstr>
      <vt:lpstr>Failure</vt:lpstr>
      <vt:lpstr>Ide :  Mengetahui jenis kesalahan</vt:lpstr>
    </vt:vector>
  </TitlesOfParts>
  <Company>bandung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TESTING DAN IMPLEMENTASI SISTEM</dc:title>
  <dc:creator>persada computer</dc:creator>
  <cp:lastModifiedBy>Phantom Assassin</cp:lastModifiedBy>
  <cp:revision>12</cp:revision>
  <dcterms:created xsi:type="dcterms:W3CDTF">2005-07-10T08:12:37Z</dcterms:created>
  <dcterms:modified xsi:type="dcterms:W3CDTF">2013-03-21T02:00:28Z</dcterms:modified>
</cp:coreProperties>
</file>