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86" r:id="rId4"/>
    <p:sldId id="336" r:id="rId5"/>
    <p:sldId id="287" r:id="rId6"/>
    <p:sldId id="337" r:id="rId7"/>
    <p:sldId id="338" r:id="rId8"/>
    <p:sldId id="33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3" autoAdjust="0"/>
  </p:normalViewPr>
  <p:slideViewPr>
    <p:cSldViewPr>
      <p:cViewPr>
        <p:scale>
          <a:sx n="50" d="100"/>
          <a:sy n="50" d="100"/>
        </p:scale>
        <p:origin x="-10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A7716F-34C3-4B62-B393-E3C8EA7D4E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7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0086A4-8322-4DF9-A243-25B576BC1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08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8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16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4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086A4-8322-4DF9-A243-25B576BC10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1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A4CF6-C30D-418A-A3CE-5D7EE5B0DC59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109494E-DA4A-4668-B805-6593A31E9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40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14EBB-2BB1-4490-8D92-206BD2E876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116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0E88-5F45-462E-84DA-975190F17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4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E8008-7355-4B3E-BC34-F54941E2C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9389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44D17-9BF3-4ED3-B594-D5AFDC7EC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11628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2D46-3BA0-47AB-A9F8-C8C748BE2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67271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C9C2-4E90-4BCC-9C27-56CB7CF0B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07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40A4-8523-43BB-B2D8-CF88D4D86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7936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89788-E0B7-433D-82FB-6E7B7A8DA0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60531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879F3-EE80-4556-8A60-528B2C155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0421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B0695-D134-4DFC-B165-C59EA4645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31411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5E22F90D-17BD-4577-8717-1CD3121781C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2904518-5FAA-4163-9609-78C019093A44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Ke-6)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Biaya Defect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F0AC-B64E-4F80-B5B3-51E0B9099024}" type="slidenum">
              <a:rPr lang="en-US"/>
              <a:pPr/>
              <a:t>2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Menghitung Biaya Defect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buFontTx/>
              <a:buNone/>
            </a:pPr>
            <a:r>
              <a:rPr lang="en-US" b="1"/>
              <a:t>Suatu lembaga Quality Assurance di Amerika Serikat, melaporkan hasil survei-nya, bahwa 60 defect terjadi pada setiap 1000 kode statement, dan 2/3 defect terjadi pada fase requirement hingga desain pada pengembangan sistem. 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696D-1F45-4BC6-8400-19B6C2A1725A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 Defect (1)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</a:pPr>
            <a:r>
              <a:rPr lang="en-US" sz="3200"/>
              <a:t>Requirement tidak cukup dimengerti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User menyatakan requirement secara salah.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Requirement dituliskan secara salah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Spesifikasi desain tidak tepat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Spesifikasi program tidak tepat</a:t>
            </a: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1DA2-FF25-4204-89C4-69155291F562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 Defect (2)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</a:pPr>
            <a:r>
              <a:rPr lang="en-US" sz="3200"/>
              <a:t>Kode program salah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Instruksi atau struktur program salah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Pengujian data slah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Pengujian salah dilakukan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Pengkoreksian mistake yang salah</a:t>
            </a:r>
          </a:p>
          <a:p>
            <a:pPr marL="533400" indent="-533400" algn="just">
              <a:lnSpc>
                <a:spcPct val="90000"/>
              </a:lnSpc>
            </a:pPr>
            <a:r>
              <a:rPr lang="en-US" sz="3200"/>
              <a:t>Pengkoreksian defect menyebabkan defect di bagian lain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F36-F0E6-497E-8AAD-0A7E298A0E4B}" type="slidenum">
              <a:rPr lang="en-US"/>
              <a:pPr/>
              <a:t>5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Klasifikasi Biaya Defect (1)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/>
              <a:t>	Defect yang terjadi selama fase requirement hingga desain, maka biaya pengujian dianggap sama dengan biaya pengembangan (faktor 1)</a:t>
            </a:r>
          </a:p>
          <a:p>
            <a:pPr algn="just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20CE-64EF-43AD-B695-8EF67A28830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Klasifikasi Biaya Defect (2)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/>
              <a:t>	Defect yang terjadi selama fase pengujian sistem, maka biaya harus dikalikan faktor 10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FE8B-754D-4F96-8368-C66DC210251C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Klasifikasi Biaya Defect (3)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/>
              <a:t>	Defect yang terjadi setelah sistem berjalan, maka biaya dikalikan dengan faktor 100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EE20AAB-D272-41C1-BE28-7B5589FA509F}" type="slidenum">
              <a:rPr lang="en-US"/>
              <a:pPr/>
              <a:t>8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Ide :</a:t>
            </a:r>
            <a:br>
              <a:rPr lang="en-US"/>
            </a:br>
            <a:r>
              <a:rPr lang="en-US"/>
              <a:t>Menentukan besaran biaya defect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</a:t>
            </a:r>
          </a:p>
          <a:p>
            <a:r>
              <a:rPr lang="en-US"/>
              <a:t>Langkah Pengujian</a:t>
            </a:r>
          </a:p>
          <a:p>
            <a:endParaRPr lang="en-US"/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439</TotalTime>
  <Words>142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Studio</vt:lpstr>
      <vt:lpstr>TESTING DAN IMPLEMENTASI SISTEM (Pertemuan Ke-6)</vt:lpstr>
      <vt:lpstr>Menghitung Biaya Defect</vt:lpstr>
      <vt:lpstr>Penyebab Defect (1)</vt:lpstr>
      <vt:lpstr>Penyebab Defect (2)</vt:lpstr>
      <vt:lpstr>Klasifikasi Biaya Defect (1)</vt:lpstr>
      <vt:lpstr>Klasifikasi Biaya Defect (2)</vt:lpstr>
      <vt:lpstr>Klasifikasi Biaya Defect (3)</vt:lpstr>
      <vt:lpstr>Ide : Menentukan besaran biaya defect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11</cp:revision>
  <dcterms:created xsi:type="dcterms:W3CDTF">2005-07-10T08:12:37Z</dcterms:created>
  <dcterms:modified xsi:type="dcterms:W3CDTF">2013-03-21T02:03:08Z</dcterms:modified>
</cp:coreProperties>
</file>