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2"/>
  </p:notesMasterIdLst>
  <p:handoutMasterIdLst>
    <p:handoutMasterId r:id="rId13"/>
  </p:handoutMasterIdLst>
  <p:sldIdLst>
    <p:sldId id="256" r:id="rId2"/>
    <p:sldId id="309" r:id="rId3"/>
    <p:sldId id="313" r:id="rId4"/>
    <p:sldId id="310" r:id="rId5"/>
    <p:sldId id="311" r:id="rId6"/>
    <p:sldId id="341" r:id="rId7"/>
    <p:sldId id="312" r:id="rId8"/>
    <p:sldId id="338" r:id="rId9"/>
    <p:sldId id="340" r:id="rId10"/>
    <p:sldId id="335"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33" autoAdjust="0"/>
  </p:normalViewPr>
  <p:slideViewPr>
    <p:cSldViewPr>
      <p:cViewPr>
        <p:scale>
          <a:sx n="50" d="100"/>
          <a:sy n="50" d="100"/>
        </p:scale>
        <p:origin x="-1008" y="-22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190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81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81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81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81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90ED3D3-4E9F-4CF8-812F-BEA463699919}" type="slidenum">
              <a:rPr lang="en-US"/>
              <a:pPr/>
              <a:t>‹#›</a:t>
            </a:fld>
            <a:endParaRPr lang="en-US"/>
          </a:p>
        </p:txBody>
      </p:sp>
    </p:spTree>
    <p:extLst>
      <p:ext uri="{BB962C8B-B14F-4D97-AF65-F5344CB8AC3E}">
        <p14:creationId xmlns:p14="http://schemas.microsoft.com/office/powerpoint/2010/main" val="2135169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71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p>
        </p:txBody>
      </p:sp>
      <p:sp>
        <p:nvSpPr>
          <p:cNvPr id="17715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p>
        </p:txBody>
      </p:sp>
      <p:sp>
        <p:nvSpPr>
          <p:cNvPr id="1771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715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7715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p>
        </p:txBody>
      </p:sp>
      <p:sp>
        <p:nvSpPr>
          <p:cNvPr id="17715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33CA3276-4D0F-4E48-9EBB-898FAA531DFE}" type="slidenum">
              <a:rPr lang="en-US"/>
              <a:pPr/>
              <a:t>‹#›</a:t>
            </a:fld>
            <a:endParaRPr lang="en-US"/>
          </a:p>
        </p:txBody>
      </p:sp>
    </p:spTree>
    <p:extLst>
      <p:ext uri="{BB962C8B-B14F-4D97-AF65-F5344CB8AC3E}">
        <p14:creationId xmlns:p14="http://schemas.microsoft.com/office/powerpoint/2010/main" val="281589069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1</a:t>
            </a:fld>
            <a:endParaRPr lang="en-US"/>
          </a:p>
        </p:txBody>
      </p:sp>
    </p:spTree>
    <p:extLst>
      <p:ext uri="{BB962C8B-B14F-4D97-AF65-F5344CB8AC3E}">
        <p14:creationId xmlns:p14="http://schemas.microsoft.com/office/powerpoint/2010/main" val="8428491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FC552-1883-4B3E-BE8A-5BA2FBF7F6BE}" type="slidenum">
              <a:rPr lang="en-US"/>
              <a:pPr/>
              <a:t>10</a:t>
            </a:fld>
            <a:endParaRPr lang="en-US"/>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2</a:t>
            </a:fld>
            <a:endParaRPr lang="en-US"/>
          </a:p>
        </p:txBody>
      </p:sp>
    </p:spTree>
    <p:extLst>
      <p:ext uri="{BB962C8B-B14F-4D97-AF65-F5344CB8AC3E}">
        <p14:creationId xmlns:p14="http://schemas.microsoft.com/office/powerpoint/2010/main" val="2495515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3</a:t>
            </a:fld>
            <a:endParaRPr lang="en-US"/>
          </a:p>
        </p:txBody>
      </p:sp>
    </p:spTree>
    <p:extLst>
      <p:ext uri="{BB962C8B-B14F-4D97-AF65-F5344CB8AC3E}">
        <p14:creationId xmlns:p14="http://schemas.microsoft.com/office/powerpoint/2010/main" val="106405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4</a:t>
            </a:fld>
            <a:endParaRPr lang="en-US"/>
          </a:p>
        </p:txBody>
      </p:sp>
    </p:spTree>
    <p:extLst>
      <p:ext uri="{BB962C8B-B14F-4D97-AF65-F5344CB8AC3E}">
        <p14:creationId xmlns:p14="http://schemas.microsoft.com/office/powerpoint/2010/main" val="87408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5</a:t>
            </a:fld>
            <a:endParaRPr lang="en-US"/>
          </a:p>
        </p:txBody>
      </p:sp>
    </p:spTree>
    <p:extLst>
      <p:ext uri="{BB962C8B-B14F-4D97-AF65-F5344CB8AC3E}">
        <p14:creationId xmlns:p14="http://schemas.microsoft.com/office/powerpoint/2010/main" val="7012177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6</a:t>
            </a:fld>
            <a:endParaRPr lang="en-US"/>
          </a:p>
        </p:txBody>
      </p:sp>
    </p:spTree>
    <p:extLst>
      <p:ext uri="{BB962C8B-B14F-4D97-AF65-F5344CB8AC3E}">
        <p14:creationId xmlns:p14="http://schemas.microsoft.com/office/powerpoint/2010/main" val="3546791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7</a:t>
            </a:fld>
            <a:endParaRPr lang="en-US"/>
          </a:p>
        </p:txBody>
      </p:sp>
    </p:spTree>
    <p:extLst>
      <p:ext uri="{BB962C8B-B14F-4D97-AF65-F5344CB8AC3E}">
        <p14:creationId xmlns:p14="http://schemas.microsoft.com/office/powerpoint/2010/main" val="2632456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8</a:t>
            </a:fld>
            <a:endParaRPr lang="en-US"/>
          </a:p>
        </p:txBody>
      </p:sp>
    </p:spTree>
    <p:extLst>
      <p:ext uri="{BB962C8B-B14F-4D97-AF65-F5344CB8AC3E}">
        <p14:creationId xmlns:p14="http://schemas.microsoft.com/office/powerpoint/2010/main" val="3107664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CA3276-4D0F-4E48-9EBB-898FAA531DFE}" type="slidenum">
              <a:rPr lang="en-US" smtClean="0"/>
              <a:pPr/>
              <a:t>9</a:t>
            </a:fld>
            <a:endParaRPr lang="en-US"/>
          </a:p>
        </p:txBody>
      </p:sp>
    </p:spTree>
    <p:extLst>
      <p:ext uri="{BB962C8B-B14F-4D97-AF65-F5344CB8AC3E}">
        <p14:creationId xmlns:p14="http://schemas.microsoft.com/office/powerpoint/2010/main" val="702415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14018" name="AutoShape 2"/>
          <p:cNvSpPr>
            <a:spLocks noChangeArrowheads="1"/>
          </p:cNvSpPr>
          <p:nvPr/>
        </p:nvSpPr>
        <p:spPr bwMode="auto">
          <a:xfrm>
            <a:off x="228600" y="381000"/>
            <a:ext cx="8686800" cy="5638800"/>
          </a:xfrm>
          <a:prstGeom prst="roundRect">
            <a:avLst>
              <a:gd name="adj" fmla="val 7912"/>
            </a:avLst>
          </a:prstGeom>
          <a:solidFill>
            <a:schemeClr val="folHlink"/>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4019" name="AutoShape 3"/>
          <p:cNvSpPr>
            <a:spLocks noChangeArrowheads="1"/>
          </p:cNvSpPr>
          <p:nvPr/>
        </p:nvSpPr>
        <p:spPr bwMode="white">
          <a:xfrm>
            <a:off x="327025" y="488950"/>
            <a:ext cx="8435975" cy="4768850"/>
          </a:xfrm>
          <a:prstGeom prst="roundRect">
            <a:avLst>
              <a:gd name="adj" fmla="val 7310"/>
            </a:avLst>
          </a:prstGeom>
          <a:solidFill>
            <a:schemeClr val="bg1"/>
          </a:solidFill>
          <a:ln>
            <a:noFill/>
          </a:ln>
          <a:effectLst/>
          <a:extLst>
            <a:ext uri="{91240B29-F687-4F45-9708-019B960494DF}">
              <a14:hiddenLine xmlns:a14="http://schemas.microsoft.com/office/drawing/2010/main" w="9525">
                <a:solidFill>
                  <a:srgbClr val="CCCC99"/>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4020"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a:p>
        </p:txBody>
      </p:sp>
      <p:sp>
        <p:nvSpPr>
          <p:cNvPr id="21402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pPr lvl="0"/>
            <a:r>
              <a:rPr lang="en-US" noProof="0" smtClean="0"/>
              <a:t>Click to edit Master title style</a:t>
            </a:r>
          </a:p>
        </p:txBody>
      </p:sp>
      <p:sp>
        <p:nvSpPr>
          <p:cNvPr id="21402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pPr lvl="0"/>
            <a:r>
              <a:rPr lang="en-US" noProof="0" smtClean="0"/>
              <a:t>Click to edit Master subtitle style</a:t>
            </a:r>
          </a:p>
        </p:txBody>
      </p:sp>
      <p:sp>
        <p:nvSpPr>
          <p:cNvPr id="214023" name="Rectangle 7"/>
          <p:cNvSpPr>
            <a:spLocks noGrp="1" noChangeArrowheads="1"/>
          </p:cNvSpPr>
          <p:nvPr>
            <p:ph type="dt" sz="half" idx="2"/>
          </p:nvPr>
        </p:nvSpPr>
        <p:spPr/>
        <p:txBody>
          <a:bodyPr/>
          <a:lstStyle>
            <a:lvl1pPr>
              <a:defRPr/>
            </a:lvl1pPr>
          </a:lstStyle>
          <a:p>
            <a:endParaRPr lang="en-US"/>
          </a:p>
        </p:txBody>
      </p:sp>
      <p:sp>
        <p:nvSpPr>
          <p:cNvPr id="214024" name="Rectangle 8"/>
          <p:cNvSpPr>
            <a:spLocks noGrp="1" noChangeArrowheads="1"/>
          </p:cNvSpPr>
          <p:nvPr>
            <p:ph type="ftr" sz="quarter" idx="3"/>
          </p:nvPr>
        </p:nvSpPr>
        <p:spPr>
          <a:xfrm>
            <a:off x="3352800" y="6391275"/>
            <a:ext cx="2895600" cy="457200"/>
          </a:xfrm>
        </p:spPr>
        <p:txBody>
          <a:bodyPr/>
          <a:lstStyle>
            <a:lvl1pPr>
              <a:defRPr/>
            </a:lvl1pPr>
          </a:lstStyle>
          <a:p>
            <a:r>
              <a:rPr lang="en-US"/>
              <a:t>Citra/MI/Testing dan Implementasi </a:t>
            </a:r>
          </a:p>
        </p:txBody>
      </p:sp>
      <p:sp>
        <p:nvSpPr>
          <p:cNvPr id="214025" name="Rectangle 9"/>
          <p:cNvSpPr>
            <a:spLocks noGrp="1" noChangeArrowheads="1"/>
          </p:cNvSpPr>
          <p:nvPr>
            <p:ph type="sldNum" sz="quarter" idx="4"/>
          </p:nvPr>
        </p:nvSpPr>
        <p:spPr>
          <a:xfrm>
            <a:off x="6858000" y="6391275"/>
            <a:ext cx="1600200" cy="457200"/>
          </a:xfrm>
        </p:spPr>
        <p:txBody>
          <a:bodyPr/>
          <a:lstStyle>
            <a:lvl1pPr>
              <a:defRPr/>
            </a:lvl1pPr>
          </a:lstStyle>
          <a:p>
            <a:fld id="{EE436FD8-0FA3-47F2-B200-0209A6C3DA0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4DAE7069-D42F-4B47-9CEA-2F8A79DEC06F}" type="slidenum">
              <a:rPr lang="en-US"/>
              <a:pPr/>
              <a:t>‹#›</a:t>
            </a:fld>
            <a:endParaRPr lang="en-US"/>
          </a:p>
        </p:txBody>
      </p:sp>
    </p:spTree>
    <p:extLst>
      <p:ext uri="{BB962C8B-B14F-4D97-AF65-F5344CB8AC3E}">
        <p14:creationId xmlns:p14="http://schemas.microsoft.com/office/powerpoint/2010/main" val="984607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4150" y="533400"/>
            <a:ext cx="192405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533400"/>
            <a:ext cx="561975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CDEC5E32-8088-4D68-81B1-41C9E2EC4CBC}" type="slidenum">
              <a:rPr lang="en-US"/>
              <a:pPr/>
              <a:t>‹#›</a:t>
            </a:fld>
            <a:endParaRPr lang="en-US"/>
          </a:p>
        </p:txBody>
      </p:sp>
    </p:spTree>
    <p:extLst>
      <p:ext uri="{BB962C8B-B14F-4D97-AF65-F5344CB8AC3E}">
        <p14:creationId xmlns:p14="http://schemas.microsoft.com/office/powerpoint/2010/main" val="2685877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BCD993B1-DC40-4233-B42B-514A4B810C74}" type="slidenum">
              <a:rPr lang="en-US"/>
              <a:pPr/>
              <a:t>‹#›</a:t>
            </a:fld>
            <a:endParaRPr lang="en-US"/>
          </a:p>
        </p:txBody>
      </p:sp>
    </p:spTree>
    <p:extLst>
      <p:ext uri="{BB962C8B-B14F-4D97-AF65-F5344CB8AC3E}">
        <p14:creationId xmlns:p14="http://schemas.microsoft.com/office/powerpoint/2010/main" val="2342184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Citra/MI/Testing dan Implementasi </a:t>
            </a:r>
          </a:p>
        </p:txBody>
      </p:sp>
      <p:sp>
        <p:nvSpPr>
          <p:cNvPr id="6" name="Slide Number Placeholder 5"/>
          <p:cNvSpPr>
            <a:spLocks noGrp="1"/>
          </p:cNvSpPr>
          <p:nvPr>
            <p:ph type="sldNum" sz="quarter" idx="12"/>
          </p:nvPr>
        </p:nvSpPr>
        <p:spPr/>
        <p:txBody>
          <a:bodyPr/>
          <a:lstStyle>
            <a:lvl1pPr>
              <a:defRPr/>
            </a:lvl1pPr>
          </a:lstStyle>
          <a:p>
            <a:fld id="{164CE92F-C2B4-4CC9-A717-DF2B803CD7A6}" type="slidenum">
              <a:rPr lang="en-US"/>
              <a:pPr/>
              <a:t>‹#›</a:t>
            </a:fld>
            <a:endParaRPr lang="en-US"/>
          </a:p>
        </p:txBody>
      </p:sp>
    </p:spTree>
    <p:extLst>
      <p:ext uri="{BB962C8B-B14F-4D97-AF65-F5344CB8AC3E}">
        <p14:creationId xmlns:p14="http://schemas.microsoft.com/office/powerpoint/2010/main" val="2603692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905000"/>
            <a:ext cx="37719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B73EDD56-F40C-42B3-AEE2-5B99E55398E1}" type="slidenum">
              <a:rPr lang="en-US"/>
              <a:pPr/>
              <a:t>‹#›</a:t>
            </a:fld>
            <a:endParaRPr lang="en-US"/>
          </a:p>
        </p:txBody>
      </p:sp>
    </p:spTree>
    <p:extLst>
      <p:ext uri="{BB962C8B-B14F-4D97-AF65-F5344CB8AC3E}">
        <p14:creationId xmlns:p14="http://schemas.microsoft.com/office/powerpoint/2010/main" val="284712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Citra/MI/Testing dan Implementasi </a:t>
            </a:r>
          </a:p>
        </p:txBody>
      </p:sp>
      <p:sp>
        <p:nvSpPr>
          <p:cNvPr id="9" name="Slide Number Placeholder 8"/>
          <p:cNvSpPr>
            <a:spLocks noGrp="1"/>
          </p:cNvSpPr>
          <p:nvPr>
            <p:ph type="sldNum" sz="quarter" idx="12"/>
          </p:nvPr>
        </p:nvSpPr>
        <p:spPr/>
        <p:txBody>
          <a:bodyPr/>
          <a:lstStyle>
            <a:lvl1pPr>
              <a:defRPr/>
            </a:lvl1pPr>
          </a:lstStyle>
          <a:p>
            <a:fld id="{04C5CEC5-8CE1-4835-AFD4-1045671519A1}" type="slidenum">
              <a:rPr lang="en-US"/>
              <a:pPr/>
              <a:t>‹#›</a:t>
            </a:fld>
            <a:endParaRPr lang="en-US"/>
          </a:p>
        </p:txBody>
      </p:sp>
    </p:spTree>
    <p:extLst>
      <p:ext uri="{BB962C8B-B14F-4D97-AF65-F5344CB8AC3E}">
        <p14:creationId xmlns:p14="http://schemas.microsoft.com/office/powerpoint/2010/main" val="933079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Citra/MI/Testing dan Implementasi </a:t>
            </a:r>
          </a:p>
        </p:txBody>
      </p:sp>
      <p:sp>
        <p:nvSpPr>
          <p:cNvPr id="5" name="Slide Number Placeholder 4"/>
          <p:cNvSpPr>
            <a:spLocks noGrp="1"/>
          </p:cNvSpPr>
          <p:nvPr>
            <p:ph type="sldNum" sz="quarter" idx="12"/>
          </p:nvPr>
        </p:nvSpPr>
        <p:spPr/>
        <p:txBody>
          <a:bodyPr/>
          <a:lstStyle>
            <a:lvl1pPr>
              <a:defRPr/>
            </a:lvl1pPr>
          </a:lstStyle>
          <a:p>
            <a:fld id="{00AAEC32-ED28-4B65-A1BD-F705FAEB1CBE}" type="slidenum">
              <a:rPr lang="en-US"/>
              <a:pPr/>
              <a:t>‹#›</a:t>
            </a:fld>
            <a:endParaRPr lang="en-US"/>
          </a:p>
        </p:txBody>
      </p:sp>
    </p:spTree>
    <p:extLst>
      <p:ext uri="{BB962C8B-B14F-4D97-AF65-F5344CB8AC3E}">
        <p14:creationId xmlns:p14="http://schemas.microsoft.com/office/powerpoint/2010/main" val="2703236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Citra/MI/Testing dan Implementasi </a:t>
            </a:r>
          </a:p>
        </p:txBody>
      </p:sp>
      <p:sp>
        <p:nvSpPr>
          <p:cNvPr id="4" name="Slide Number Placeholder 3"/>
          <p:cNvSpPr>
            <a:spLocks noGrp="1"/>
          </p:cNvSpPr>
          <p:nvPr>
            <p:ph type="sldNum" sz="quarter" idx="12"/>
          </p:nvPr>
        </p:nvSpPr>
        <p:spPr/>
        <p:txBody>
          <a:bodyPr/>
          <a:lstStyle>
            <a:lvl1pPr>
              <a:defRPr/>
            </a:lvl1pPr>
          </a:lstStyle>
          <a:p>
            <a:fld id="{A5FA1A32-26C1-4EDF-A2BE-95800937E78D}" type="slidenum">
              <a:rPr lang="en-US"/>
              <a:pPr/>
              <a:t>‹#›</a:t>
            </a:fld>
            <a:endParaRPr lang="en-US"/>
          </a:p>
        </p:txBody>
      </p:sp>
    </p:spTree>
    <p:extLst>
      <p:ext uri="{BB962C8B-B14F-4D97-AF65-F5344CB8AC3E}">
        <p14:creationId xmlns:p14="http://schemas.microsoft.com/office/powerpoint/2010/main" val="190401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588A00CF-0962-4D3C-9DA4-35F6CF5AD588}" type="slidenum">
              <a:rPr lang="en-US"/>
              <a:pPr/>
              <a:t>‹#›</a:t>
            </a:fld>
            <a:endParaRPr lang="en-US"/>
          </a:p>
        </p:txBody>
      </p:sp>
    </p:spTree>
    <p:extLst>
      <p:ext uri="{BB962C8B-B14F-4D97-AF65-F5344CB8AC3E}">
        <p14:creationId xmlns:p14="http://schemas.microsoft.com/office/powerpoint/2010/main" val="3448384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Citra/MI/Testing dan Implementasi </a:t>
            </a:r>
          </a:p>
        </p:txBody>
      </p:sp>
      <p:sp>
        <p:nvSpPr>
          <p:cNvPr id="7" name="Slide Number Placeholder 6"/>
          <p:cNvSpPr>
            <a:spLocks noGrp="1"/>
          </p:cNvSpPr>
          <p:nvPr>
            <p:ph type="sldNum" sz="quarter" idx="12"/>
          </p:nvPr>
        </p:nvSpPr>
        <p:spPr/>
        <p:txBody>
          <a:bodyPr/>
          <a:lstStyle>
            <a:lvl1pPr>
              <a:defRPr/>
            </a:lvl1pPr>
          </a:lstStyle>
          <a:p>
            <a:fld id="{2E60B10E-99C1-4713-BB14-FA3C30139195}" type="slidenum">
              <a:rPr lang="en-US"/>
              <a:pPr/>
              <a:t>‹#›</a:t>
            </a:fld>
            <a:endParaRPr lang="en-US"/>
          </a:p>
        </p:txBody>
      </p:sp>
    </p:spTree>
    <p:extLst>
      <p:ext uri="{BB962C8B-B14F-4D97-AF65-F5344CB8AC3E}">
        <p14:creationId xmlns:p14="http://schemas.microsoft.com/office/powerpoint/2010/main" val="188208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bwMode="auto">
          <a:xfrm>
            <a:off x="762000" y="533400"/>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2995" name="Rectangle 3"/>
          <p:cNvSpPr>
            <a:spLocks noGrp="1" noChangeArrowheads="1"/>
          </p:cNvSpPr>
          <p:nvPr>
            <p:ph type="body" idx="1"/>
          </p:nvPr>
        </p:nvSpPr>
        <p:spPr bwMode="auto">
          <a:xfrm>
            <a:off x="762000" y="1905000"/>
            <a:ext cx="76962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2996" name="Rectangle 4"/>
          <p:cNvSpPr>
            <a:spLocks noGrp="1" noChangeArrowheads="1"/>
          </p:cNvSpPr>
          <p:nvPr>
            <p:ph type="dt" sz="half" idx="2"/>
          </p:nvPr>
        </p:nvSpPr>
        <p:spPr bwMode="auto">
          <a:xfrm>
            <a:off x="762000" y="6391275"/>
            <a:ext cx="2057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212997" name="Rectangle 5"/>
          <p:cNvSpPr>
            <a:spLocks noGrp="1" noChangeArrowheads="1"/>
          </p:cNvSpPr>
          <p:nvPr>
            <p:ph type="ftr" sz="quarter" idx="3"/>
          </p:nvPr>
        </p:nvSpPr>
        <p:spPr bwMode="auto">
          <a:xfrm>
            <a:off x="3352800" y="6403975"/>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r>
              <a:rPr lang="en-US"/>
              <a:t>Citra/MI/Testing dan Implementasi </a:t>
            </a:r>
          </a:p>
        </p:txBody>
      </p:sp>
      <p:sp>
        <p:nvSpPr>
          <p:cNvPr id="212998" name="Rectangle 6"/>
          <p:cNvSpPr>
            <a:spLocks noGrp="1" noChangeArrowheads="1"/>
          </p:cNvSpPr>
          <p:nvPr>
            <p:ph type="sldNum" sz="quarter" idx="4"/>
          </p:nvPr>
        </p:nvSpPr>
        <p:spPr bwMode="auto">
          <a:xfrm>
            <a:off x="6858000" y="6400800"/>
            <a:ext cx="1600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fld id="{E3F93B3B-B968-4254-8929-46D844CFE52D}" type="slidenum">
              <a:rPr lang="en-US"/>
              <a:pPr/>
              <a:t>‹#›</a:t>
            </a:fld>
            <a:endParaRPr lang="en-US"/>
          </a:p>
        </p:txBody>
      </p:sp>
      <p:grpSp>
        <p:nvGrpSpPr>
          <p:cNvPr id="212999" name="Group 7"/>
          <p:cNvGrpSpPr>
            <a:grpSpLocks/>
          </p:cNvGrpSpPr>
          <p:nvPr/>
        </p:nvGrpSpPr>
        <p:grpSpPr bwMode="auto">
          <a:xfrm>
            <a:off x="168275" y="228600"/>
            <a:ext cx="8823325" cy="6096000"/>
            <a:chOff x="106" y="144"/>
            <a:chExt cx="5558" cy="3840"/>
          </a:xfrm>
        </p:grpSpPr>
        <p:sp>
          <p:nvSpPr>
            <p:cNvPr id="213000" name="AutoShape 8"/>
            <p:cNvSpPr>
              <a:spLocks noChangeArrowheads="1"/>
            </p:cNvSpPr>
            <p:nvPr/>
          </p:nvSpPr>
          <p:spPr bwMode="auto">
            <a:xfrm>
              <a:off x="106" y="144"/>
              <a:ext cx="5558" cy="3840"/>
            </a:xfrm>
            <a:prstGeom prst="roundRect">
              <a:avLst>
                <a:gd name="adj" fmla="val 11046"/>
              </a:avLst>
            </a:prstGeom>
            <a:noFill/>
            <a:ln w="28575">
              <a:solidFill>
                <a:schemeClr val="fo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lang="en-US" sz="2400">
                <a:latin typeface="Times New Roman" pitchFamily="18" charset="0"/>
              </a:endParaRPr>
            </a:p>
          </p:txBody>
        </p:sp>
        <p:sp>
          <p:nvSpPr>
            <p:cNvPr id="213001" name="Line 9"/>
            <p:cNvSpPr>
              <a:spLocks noChangeShapeType="1"/>
            </p:cNvSpPr>
            <p:nvPr/>
          </p:nvSpPr>
          <p:spPr bwMode="auto">
            <a:xfrm>
              <a:off x="480" y="1077"/>
              <a:ext cx="4848" cy="0"/>
            </a:xfrm>
            <a:prstGeom prst="line">
              <a:avLst/>
            </a:prstGeom>
            <a:noFill/>
            <a:ln w="3810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dt="0"/>
  <p:txStyles>
    <p:titleStyle>
      <a:lvl1pPr algn="l" rtl="0" fontAlgn="base">
        <a:spcBef>
          <a:spcPct val="0"/>
        </a:spcBef>
        <a:spcAft>
          <a:spcPct val="0"/>
        </a:spcAft>
        <a:defRPr sz="3300">
          <a:solidFill>
            <a:schemeClr val="tx2"/>
          </a:solidFill>
          <a:latin typeface="+mj-lt"/>
          <a:ea typeface="+mj-ea"/>
          <a:cs typeface="+mj-cs"/>
        </a:defRPr>
      </a:lvl1pPr>
      <a:lvl2pPr algn="l" rtl="0" fontAlgn="base">
        <a:spcBef>
          <a:spcPct val="0"/>
        </a:spcBef>
        <a:spcAft>
          <a:spcPct val="0"/>
        </a:spcAft>
        <a:defRPr sz="3300">
          <a:solidFill>
            <a:schemeClr val="tx2"/>
          </a:solidFill>
          <a:latin typeface="Arial Black" pitchFamily="34" charset="0"/>
        </a:defRPr>
      </a:lvl2pPr>
      <a:lvl3pPr algn="l" rtl="0" fontAlgn="base">
        <a:spcBef>
          <a:spcPct val="0"/>
        </a:spcBef>
        <a:spcAft>
          <a:spcPct val="0"/>
        </a:spcAft>
        <a:defRPr sz="3300">
          <a:solidFill>
            <a:schemeClr val="tx2"/>
          </a:solidFill>
          <a:latin typeface="Arial Black" pitchFamily="34" charset="0"/>
        </a:defRPr>
      </a:lvl3pPr>
      <a:lvl4pPr algn="l" rtl="0" fontAlgn="base">
        <a:spcBef>
          <a:spcPct val="0"/>
        </a:spcBef>
        <a:spcAft>
          <a:spcPct val="0"/>
        </a:spcAft>
        <a:defRPr sz="3300">
          <a:solidFill>
            <a:schemeClr val="tx2"/>
          </a:solidFill>
          <a:latin typeface="Arial Black" pitchFamily="34" charset="0"/>
        </a:defRPr>
      </a:lvl4pPr>
      <a:lvl5pPr algn="l" rtl="0" fontAlgn="base">
        <a:spcBef>
          <a:spcPct val="0"/>
        </a:spcBef>
        <a:spcAft>
          <a:spcPct val="0"/>
        </a:spcAft>
        <a:defRPr sz="3300">
          <a:solidFill>
            <a:schemeClr val="tx2"/>
          </a:solidFill>
          <a:latin typeface="Arial Black" pitchFamily="34"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fontAlgn="base">
        <a:spcBef>
          <a:spcPct val="20000"/>
        </a:spcBef>
        <a:spcAft>
          <a:spcPct val="0"/>
        </a:spcAft>
        <a:buClr>
          <a:schemeClr val="bg2"/>
        </a:buClr>
        <a:buSzPct val="70000"/>
        <a:buFont typeface="Wingdings" pitchFamily="2" charset="2"/>
        <a:buChar char="l"/>
        <a:defRPr sz="3100">
          <a:solidFill>
            <a:schemeClr val="tx1"/>
          </a:solidFill>
          <a:latin typeface="+mn-lt"/>
          <a:ea typeface="+mn-ea"/>
          <a:cs typeface="+mn-cs"/>
        </a:defRPr>
      </a:lvl1pPr>
      <a:lvl2pPr marL="742950" indent="-285750" algn="l" rtl="0" fontAlgn="base">
        <a:spcBef>
          <a:spcPct val="20000"/>
        </a:spcBef>
        <a:spcAft>
          <a:spcPct val="0"/>
        </a:spcAft>
        <a:buClr>
          <a:schemeClr val="accent1"/>
        </a:buClr>
        <a:buSzPct val="150000"/>
        <a:buChar char="•"/>
        <a:defRPr sz="2600">
          <a:solidFill>
            <a:schemeClr val="tx1"/>
          </a:solidFill>
          <a:latin typeface="+mn-lt"/>
        </a:defRPr>
      </a:lvl2pPr>
      <a:lvl3pPr marL="1143000" indent="-228600" algn="l" rtl="0" fontAlgn="base">
        <a:spcBef>
          <a:spcPct val="20000"/>
        </a:spcBef>
        <a:spcAft>
          <a:spcPct val="0"/>
        </a:spcAft>
        <a:buClr>
          <a:schemeClr val="tx1"/>
        </a:buClr>
        <a:buSzPct val="150000"/>
        <a:buChar char="•"/>
        <a:defRPr sz="2200">
          <a:solidFill>
            <a:schemeClr val="tx1"/>
          </a:solidFill>
          <a:latin typeface="+mn-lt"/>
        </a:defRPr>
      </a:lvl3pPr>
      <a:lvl4pPr marL="1600200" indent="-228600" algn="l" rtl="0" fontAlgn="base">
        <a:spcBef>
          <a:spcPct val="20000"/>
        </a:spcBef>
        <a:spcAft>
          <a:spcPct val="0"/>
        </a:spcAft>
        <a:buClr>
          <a:schemeClr val="tx2"/>
        </a:buClr>
        <a:buSzPct val="150000"/>
        <a:buChar char="•"/>
        <a:defRPr sz="2000">
          <a:solidFill>
            <a:schemeClr val="tx1"/>
          </a:solidFill>
          <a:latin typeface="+mn-lt"/>
        </a:defRPr>
      </a:lvl4pPr>
      <a:lvl5pPr marL="2057400" indent="-228600" algn="l" rtl="0" fontAlgn="base">
        <a:spcBef>
          <a:spcPct val="20000"/>
        </a:spcBef>
        <a:spcAft>
          <a:spcPct val="0"/>
        </a:spcAft>
        <a:buClr>
          <a:schemeClr val="folHlink"/>
        </a:buClr>
        <a:buSzPct val="150000"/>
        <a:buChar char="•"/>
        <a:defRPr sz="2000">
          <a:solidFill>
            <a:schemeClr val="tx1"/>
          </a:solidFill>
          <a:latin typeface="+mn-lt"/>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9"/>
          <p:cNvSpPr>
            <a:spLocks noGrp="1" noChangeArrowheads="1"/>
          </p:cNvSpPr>
          <p:nvPr>
            <p:ph type="sldNum" sz="quarter" idx="4"/>
          </p:nvPr>
        </p:nvSpPr>
        <p:spPr/>
        <p:txBody>
          <a:bodyPr/>
          <a:lstStyle/>
          <a:p>
            <a:fld id="{D48627F3-D14A-4D17-AFDD-67B1F8CA7A81}" type="slidenum">
              <a:rPr lang="en-US"/>
              <a:pPr/>
              <a:t>1</a:t>
            </a:fld>
            <a:endParaRPr lang="en-US"/>
          </a:p>
        </p:txBody>
      </p:sp>
      <p:sp>
        <p:nvSpPr>
          <p:cNvPr id="2050" name="Rectangle 2"/>
          <p:cNvSpPr>
            <a:spLocks noGrp="1" noChangeArrowheads="1"/>
          </p:cNvSpPr>
          <p:nvPr>
            <p:ph type="ctrTitle"/>
          </p:nvPr>
        </p:nvSpPr>
        <p:spPr/>
        <p:txBody>
          <a:bodyPr/>
          <a:lstStyle/>
          <a:p>
            <a:r>
              <a:rPr lang="en-US"/>
              <a:t>TESTING DAN IMPLEMENTASI SISTEM</a:t>
            </a:r>
            <a:br>
              <a:rPr lang="en-US"/>
            </a:br>
            <a:r>
              <a:rPr lang="en-US"/>
              <a:t>(Pertemuan Ke-10)</a:t>
            </a:r>
          </a:p>
        </p:txBody>
      </p:sp>
      <p:sp>
        <p:nvSpPr>
          <p:cNvPr id="2051" name="Rectangle 3"/>
          <p:cNvSpPr>
            <a:spLocks noGrp="1" noChangeArrowheads="1"/>
          </p:cNvSpPr>
          <p:nvPr>
            <p:ph type="subTitle" idx="1"/>
          </p:nvPr>
        </p:nvSpPr>
        <p:spPr>
          <a:xfrm>
            <a:off x="2438400" y="3810000"/>
            <a:ext cx="4713288" cy="1468438"/>
          </a:xfrm>
        </p:spPr>
        <p:txBody>
          <a:bodyPr/>
          <a:lstStyle/>
          <a:p>
            <a:r>
              <a:rPr lang="en-US"/>
              <a:t>TAHAPAN PENGUJIAN</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2051">
                                            <p:txEl>
                                              <p:pRg st="0" end="0"/>
                                            </p:txEl>
                                          </p:spTgt>
                                        </p:tgtEl>
                                        <p:attrNameLst>
                                          <p:attrName>style.visibility</p:attrName>
                                        </p:attrNameLst>
                                      </p:cBhvr>
                                      <p:to>
                                        <p:strVal val="visible"/>
                                      </p:to>
                                    </p:set>
                                    <p:animEffect transition="in" filter="fade">
                                      <p:cBhvr>
                                        <p:cTn id="17" dur="1000"/>
                                        <p:tgtEl>
                                          <p:spTgt spid="2051">
                                            <p:txEl>
                                              <p:pRg st="0" end="0"/>
                                            </p:txEl>
                                          </p:spTgt>
                                        </p:tgtEl>
                                      </p:cBhvr>
                                    </p:animEffect>
                                    <p:anim calcmode="lin" valueType="num">
                                      <p:cBhvr>
                                        <p:cTn id="1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9"/>
          <p:cNvSpPr>
            <a:spLocks noGrp="1" noChangeArrowheads="1"/>
          </p:cNvSpPr>
          <p:nvPr>
            <p:ph type="sldNum" sz="quarter" idx="4"/>
          </p:nvPr>
        </p:nvSpPr>
        <p:spPr/>
        <p:txBody>
          <a:bodyPr/>
          <a:lstStyle/>
          <a:p>
            <a:fld id="{F21E7E82-2931-4054-A0B2-FC19B1EDBB78}" type="slidenum">
              <a:rPr lang="en-US"/>
              <a:pPr/>
              <a:t>10</a:t>
            </a:fld>
            <a:endParaRPr lang="en-US"/>
          </a:p>
        </p:txBody>
      </p:sp>
      <p:sp>
        <p:nvSpPr>
          <p:cNvPr id="174084" name="Rectangle 4"/>
          <p:cNvSpPr>
            <a:spLocks noGrp="1" noChangeArrowheads="1"/>
          </p:cNvSpPr>
          <p:nvPr>
            <p:ph type="ctrTitle"/>
          </p:nvPr>
        </p:nvSpPr>
        <p:spPr/>
        <p:txBody>
          <a:bodyPr/>
          <a:lstStyle/>
          <a:p>
            <a:pPr algn="l"/>
            <a:r>
              <a:rPr lang="en-US"/>
              <a:t>Ide :</a:t>
            </a:r>
            <a:br>
              <a:rPr lang="en-US"/>
            </a:br>
            <a:r>
              <a:rPr lang="en-US" sz="3600"/>
              <a:t>Mengetahui Jenis Pengujian</a:t>
            </a:r>
          </a:p>
        </p:txBody>
      </p:sp>
      <p:sp>
        <p:nvSpPr>
          <p:cNvPr id="174085" name="Rectangle 5"/>
          <p:cNvSpPr>
            <a:spLocks noGrp="1" noChangeArrowheads="1"/>
          </p:cNvSpPr>
          <p:nvPr>
            <p:ph type="subTitle" idx="1"/>
          </p:nvPr>
        </p:nvSpPr>
        <p:spPr/>
        <p:txBody>
          <a:bodyPr/>
          <a:lstStyle/>
          <a:p>
            <a:pPr algn="l"/>
            <a:r>
              <a:rPr lang="en-US"/>
              <a:t>Minggu Depan :</a:t>
            </a:r>
          </a:p>
          <a:p>
            <a:r>
              <a:rPr lang="en-US"/>
              <a:t>White Box</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6A4E0D63-7E4C-4B2C-9F40-9DF8F6E7A7BE}" type="slidenum">
              <a:rPr lang="en-US"/>
              <a:pPr/>
              <a:t>2</a:t>
            </a:fld>
            <a:endParaRPr lang="en-US"/>
          </a:p>
        </p:txBody>
      </p:sp>
      <p:sp>
        <p:nvSpPr>
          <p:cNvPr id="141314" name="Rectangle 2"/>
          <p:cNvSpPr>
            <a:spLocks noGrp="1" noChangeArrowheads="1"/>
          </p:cNvSpPr>
          <p:nvPr>
            <p:ph type="title"/>
          </p:nvPr>
        </p:nvSpPr>
        <p:spPr/>
        <p:txBody>
          <a:bodyPr/>
          <a:lstStyle/>
          <a:p>
            <a:r>
              <a:rPr lang="en-US" sz="2900"/>
              <a:t>Tahapan Pengujian </a:t>
            </a:r>
            <a:br>
              <a:rPr lang="en-US" sz="2900"/>
            </a:br>
            <a:r>
              <a:rPr lang="en-US" sz="2900" b="1"/>
              <a:t>Pengujian Unit</a:t>
            </a:r>
          </a:p>
        </p:txBody>
      </p:sp>
      <p:sp>
        <p:nvSpPr>
          <p:cNvPr id="141315" name="Rectangle 3"/>
          <p:cNvSpPr>
            <a:spLocks noGrp="1" noChangeArrowheads="1"/>
          </p:cNvSpPr>
          <p:nvPr>
            <p:ph type="body" idx="1"/>
          </p:nvPr>
        </p:nvSpPr>
        <p:spPr/>
        <p:txBody>
          <a:bodyPr/>
          <a:lstStyle/>
          <a:p>
            <a:pPr algn="just">
              <a:buFont typeface="Wingdings" pitchFamily="2" charset="2"/>
              <a:buNone/>
            </a:pPr>
            <a:r>
              <a:rPr lang="en-US" sz="2700"/>
              <a:t>	Pengujian unit adalah pengujian yang difokuskan pada unit terkecil dari program atau modul. Pengujian ini didasarkan pada informasi dari deskripsi perancangan detil perangkat lunak. Pada umumnya pengujian ini dilakukan secara </a:t>
            </a:r>
            <a:r>
              <a:rPr lang="en-US" sz="2700" i="1"/>
              <a:t>white-box</a:t>
            </a:r>
            <a:r>
              <a:rPr lang="en-US" sz="2700"/>
              <a:t> dan source code based testing dengan melakukan pengecekan jalur khusus pada struktur kendali modul untuk menyakinkan kelengkapan cakupan dan deteksi maksimum kesalahan.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CB80865-91D6-44BD-B9CF-A52041DBF1AC}" type="slidenum">
              <a:rPr lang="en-US"/>
              <a:pPr/>
              <a:t>3</a:t>
            </a:fld>
            <a:endParaRPr lang="en-US"/>
          </a:p>
        </p:txBody>
      </p:sp>
      <p:sp>
        <p:nvSpPr>
          <p:cNvPr id="145410" name="Rectangle 2"/>
          <p:cNvSpPr>
            <a:spLocks noGrp="1" noChangeArrowheads="1"/>
          </p:cNvSpPr>
          <p:nvPr>
            <p:ph type="title"/>
          </p:nvPr>
        </p:nvSpPr>
        <p:spPr/>
        <p:txBody>
          <a:bodyPr/>
          <a:lstStyle/>
          <a:p>
            <a:r>
              <a:rPr lang="en-US"/>
              <a:t>Faktor yang diuji</a:t>
            </a:r>
          </a:p>
        </p:txBody>
      </p:sp>
      <p:sp>
        <p:nvSpPr>
          <p:cNvPr id="145411" name="Rectangle 3"/>
          <p:cNvSpPr>
            <a:spLocks noGrp="1" noChangeArrowheads="1"/>
          </p:cNvSpPr>
          <p:nvPr>
            <p:ph type="body" idx="1"/>
          </p:nvPr>
        </p:nvSpPr>
        <p:spPr/>
        <p:txBody>
          <a:bodyPr/>
          <a:lstStyle/>
          <a:p>
            <a:pPr marL="533400" indent="-533400"/>
            <a:r>
              <a:rPr lang="en-US"/>
              <a:t>Antarmuka (</a:t>
            </a:r>
            <a:r>
              <a:rPr lang="en-US" i="1"/>
              <a:t>interface</a:t>
            </a:r>
            <a:r>
              <a:rPr lang="en-US"/>
              <a:t>)</a:t>
            </a:r>
          </a:p>
          <a:p>
            <a:pPr marL="533400" indent="-533400"/>
            <a:r>
              <a:rPr lang="en-US"/>
              <a:t>Struktur data lokal</a:t>
            </a:r>
          </a:p>
          <a:p>
            <a:pPr marL="533400" indent="-533400"/>
            <a:r>
              <a:rPr lang="en-US"/>
              <a:t>Kondisi batas</a:t>
            </a:r>
          </a:p>
          <a:p>
            <a:pPr marL="533400" indent="-533400"/>
            <a:r>
              <a:rPr lang="en-US"/>
              <a:t>Jalur-jalur bebas (</a:t>
            </a:r>
            <a:r>
              <a:rPr lang="en-US" i="1"/>
              <a:t>independent paths</a:t>
            </a:r>
            <a:r>
              <a:rPr lang="en-US"/>
              <a:t>)</a:t>
            </a:r>
          </a:p>
          <a:p>
            <a:pPr marL="533400" indent="-533400"/>
            <a:r>
              <a:rPr lang="en-US"/>
              <a:t>Jalur penanganan kesalahan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35DE25F-EC42-4353-AEC7-C3E3052404A5}" type="slidenum">
              <a:rPr lang="en-US"/>
              <a:pPr/>
              <a:t>4</a:t>
            </a:fld>
            <a:endParaRPr lang="en-US"/>
          </a:p>
        </p:txBody>
      </p:sp>
      <p:sp>
        <p:nvSpPr>
          <p:cNvPr id="142338" name="Rectangle 2"/>
          <p:cNvSpPr>
            <a:spLocks noGrp="1" noChangeArrowheads="1"/>
          </p:cNvSpPr>
          <p:nvPr>
            <p:ph type="title"/>
          </p:nvPr>
        </p:nvSpPr>
        <p:spPr/>
        <p:txBody>
          <a:bodyPr/>
          <a:lstStyle/>
          <a:p>
            <a:r>
              <a:rPr lang="en-US" sz="2900"/>
              <a:t>Tahapan Pengujian</a:t>
            </a:r>
            <a:br>
              <a:rPr lang="en-US" sz="2900"/>
            </a:br>
            <a:r>
              <a:rPr lang="en-US" sz="2900" b="1"/>
              <a:t>Pengujian Regresi</a:t>
            </a:r>
          </a:p>
        </p:txBody>
      </p:sp>
      <p:sp>
        <p:nvSpPr>
          <p:cNvPr id="142339" name="Rectangle 3"/>
          <p:cNvSpPr>
            <a:spLocks noGrp="1" noChangeArrowheads="1"/>
          </p:cNvSpPr>
          <p:nvPr>
            <p:ph type="body" idx="1"/>
          </p:nvPr>
        </p:nvSpPr>
        <p:spPr/>
        <p:txBody>
          <a:bodyPr/>
          <a:lstStyle/>
          <a:p>
            <a:pPr algn="just">
              <a:lnSpc>
                <a:spcPct val="90000"/>
              </a:lnSpc>
              <a:buFont typeface="Wingdings" pitchFamily="2" charset="2"/>
              <a:buNone/>
            </a:pPr>
            <a:r>
              <a:rPr lang="en-US" sz="2700"/>
              <a:t>	Pengujian integrasi adalah pengujian yang difokuskan pada gabungan unit-unit atau modul-modul yang membentuk kesatuan fungsional. Pengujian ini didasarkan pada informasi dari deskripsi prancangan awal perangkat lunak. Pengujian ini dilakukan untuk menemukan kesalahan antarmuka antar modul. Pengujian ini umumnya dilakukan oleh pengembang sendiri atau dilakuan antar pengembang. Pada umumya, pengujian ini dilakukan secara </a:t>
            </a:r>
            <a:r>
              <a:rPr lang="en-US" sz="2700" i="1"/>
              <a:t>white box </a:t>
            </a:r>
            <a:r>
              <a:rPr lang="en-US" sz="2700"/>
              <a:t>dan </a:t>
            </a:r>
            <a:r>
              <a:rPr lang="en-US" sz="2700" i="1"/>
              <a:t>black box.</a:t>
            </a:r>
            <a:r>
              <a:rPr lang="en-US" sz="27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08DEAF6-17A0-4EDD-8FD2-85E8045F3C62}" type="slidenum">
              <a:rPr lang="en-US"/>
              <a:pPr/>
              <a:t>5</a:t>
            </a:fld>
            <a:endParaRPr lang="en-US"/>
          </a:p>
        </p:txBody>
      </p:sp>
      <p:sp>
        <p:nvSpPr>
          <p:cNvPr id="143362" name="Rectangle 2"/>
          <p:cNvSpPr>
            <a:spLocks noGrp="1" noChangeArrowheads="1"/>
          </p:cNvSpPr>
          <p:nvPr>
            <p:ph type="title"/>
          </p:nvPr>
        </p:nvSpPr>
        <p:spPr/>
        <p:txBody>
          <a:bodyPr/>
          <a:lstStyle/>
          <a:p>
            <a:r>
              <a:rPr lang="en-US" sz="2900"/>
              <a:t>Tahapan Pengujian</a:t>
            </a:r>
            <a:br>
              <a:rPr lang="en-US" sz="2900"/>
            </a:br>
            <a:r>
              <a:rPr lang="en-US" sz="2900" b="1"/>
              <a:t>Pengujian System (1)</a:t>
            </a:r>
          </a:p>
        </p:txBody>
      </p:sp>
      <p:sp>
        <p:nvSpPr>
          <p:cNvPr id="143363" name="Rectangle 3"/>
          <p:cNvSpPr>
            <a:spLocks noGrp="1" noChangeArrowheads="1"/>
          </p:cNvSpPr>
          <p:nvPr>
            <p:ph type="body" idx="1"/>
          </p:nvPr>
        </p:nvSpPr>
        <p:spPr/>
        <p:txBody>
          <a:bodyPr/>
          <a:lstStyle/>
          <a:p>
            <a:pPr algn="just">
              <a:lnSpc>
                <a:spcPct val="90000"/>
              </a:lnSpc>
            </a:pPr>
            <a:r>
              <a:rPr lang="en-US" sz="2800"/>
              <a:t>Pengujian sistem adalah pengujian yang dilakukan pada sistem komputer secara keseluruhan. Pengujian ini umumnya dilakukan oleh pengembang bersamaan dengan pengembang lain, karena pengujian yang dilakukan berhubungan dengan elemen lain perangkat lunak. Pengujian ini dilakukan untuk mensimulasikan data salah atau data yang berpotensi salah pada antarmuka perangkat lunak.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1A8FBE0-AA3D-4DFF-BE65-73BD8B171B04}" type="slidenum">
              <a:rPr lang="en-US"/>
              <a:pPr/>
              <a:t>6</a:t>
            </a:fld>
            <a:endParaRPr lang="en-US"/>
          </a:p>
        </p:txBody>
      </p:sp>
      <p:sp>
        <p:nvSpPr>
          <p:cNvPr id="222210" name="Rectangle 2"/>
          <p:cNvSpPr>
            <a:spLocks noGrp="1" noChangeArrowheads="1"/>
          </p:cNvSpPr>
          <p:nvPr>
            <p:ph type="title"/>
          </p:nvPr>
        </p:nvSpPr>
        <p:spPr/>
        <p:txBody>
          <a:bodyPr/>
          <a:lstStyle/>
          <a:p>
            <a:r>
              <a:rPr lang="en-US" sz="2900"/>
              <a:t>Tahapan Pengujian</a:t>
            </a:r>
            <a:br>
              <a:rPr lang="en-US" sz="2900"/>
            </a:br>
            <a:r>
              <a:rPr lang="en-US" sz="2900" b="1"/>
              <a:t>Pengujian System (2)</a:t>
            </a:r>
          </a:p>
        </p:txBody>
      </p:sp>
      <p:sp>
        <p:nvSpPr>
          <p:cNvPr id="222211" name="Rectangle 3"/>
          <p:cNvSpPr>
            <a:spLocks noGrp="1" noChangeArrowheads="1"/>
          </p:cNvSpPr>
          <p:nvPr>
            <p:ph type="body" idx="1"/>
          </p:nvPr>
        </p:nvSpPr>
        <p:spPr/>
        <p:txBody>
          <a:bodyPr/>
          <a:lstStyle/>
          <a:p>
            <a:pPr algn="just">
              <a:lnSpc>
                <a:spcPct val="90000"/>
              </a:lnSpc>
            </a:pPr>
            <a:r>
              <a:rPr lang="en-US" sz="2800"/>
              <a:t>Pengujian ini dilakukan secara </a:t>
            </a:r>
            <a:r>
              <a:rPr lang="en-US" sz="2800" i="1"/>
              <a:t>black box</a:t>
            </a:r>
            <a:r>
              <a:rPr lang="en-US" sz="2800"/>
              <a:t> dan </a:t>
            </a:r>
            <a:r>
              <a:rPr lang="en-US" sz="2800" i="1"/>
              <a:t>specification based testing</a:t>
            </a:r>
            <a:r>
              <a:rPr lang="en-US" sz="2800"/>
              <a:t>. Urutan pengujian ini dituangkan dalam perencanaan pengujian yaitu dengan mendefinsikan prosedur pengujian yang kemudian dilanjutkan dengan menentukan data uji.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7096061-62E1-4CBB-B70F-BD5100B5CF9D}" type="slidenum">
              <a:rPr lang="en-US"/>
              <a:pPr/>
              <a:t>7</a:t>
            </a:fld>
            <a:endParaRPr lang="en-US"/>
          </a:p>
        </p:txBody>
      </p:sp>
      <p:sp>
        <p:nvSpPr>
          <p:cNvPr id="144386" name="Rectangle 2"/>
          <p:cNvSpPr>
            <a:spLocks noGrp="1" noChangeArrowheads="1"/>
          </p:cNvSpPr>
          <p:nvPr>
            <p:ph type="title"/>
          </p:nvPr>
        </p:nvSpPr>
        <p:spPr/>
        <p:txBody>
          <a:bodyPr/>
          <a:lstStyle/>
          <a:p>
            <a:r>
              <a:rPr lang="en-US" sz="2900"/>
              <a:t>Tahapan Pengujian</a:t>
            </a:r>
            <a:br>
              <a:rPr lang="en-US" sz="2900"/>
            </a:br>
            <a:r>
              <a:rPr lang="en-US" sz="2900" b="1"/>
              <a:t>Pengujian System (3)</a:t>
            </a:r>
          </a:p>
        </p:txBody>
      </p:sp>
      <p:sp>
        <p:nvSpPr>
          <p:cNvPr id="144387" name="Rectangle 3"/>
          <p:cNvSpPr>
            <a:spLocks noGrp="1" noChangeArrowheads="1"/>
          </p:cNvSpPr>
          <p:nvPr>
            <p:ph type="body" idx="1"/>
          </p:nvPr>
        </p:nvSpPr>
        <p:spPr/>
        <p:txBody>
          <a:bodyPr/>
          <a:lstStyle/>
          <a:p>
            <a:pPr algn="just">
              <a:lnSpc>
                <a:spcPct val="90000"/>
              </a:lnSpc>
            </a:pPr>
            <a:r>
              <a:rPr lang="en-US" sz="2700"/>
              <a:t>Pengujian perangkat lunak disebut dengan </a:t>
            </a:r>
            <a:r>
              <a:rPr lang="en-US" sz="2700" i="1"/>
              <a:t>alpha testing</a:t>
            </a:r>
            <a:r>
              <a:rPr lang="en-US" sz="2700"/>
              <a:t> dan </a:t>
            </a:r>
            <a:r>
              <a:rPr lang="en-US" sz="2700" i="1"/>
              <a:t>beta testing</a:t>
            </a:r>
            <a:r>
              <a:rPr lang="en-US" sz="2700"/>
              <a:t>. Pengujian ini dilakukan oleh pemakai akhir (end user). </a:t>
            </a:r>
          </a:p>
          <a:p>
            <a:pPr algn="just">
              <a:lnSpc>
                <a:spcPct val="90000"/>
              </a:lnSpc>
            </a:pPr>
            <a:r>
              <a:rPr lang="en-US" sz="2700" i="1"/>
              <a:t>Alpha testing</a:t>
            </a:r>
            <a:r>
              <a:rPr lang="en-US" sz="2700"/>
              <a:t> adalah pengujian yang dilakukan oleh pemakai pada lingkungan pengembang, dalam hal ini lingkungan yang terkendali. </a:t>
            </a:r>
          </a:p>
          <a:p>
            <a:pPr algn="just">
              <a:lnSpc>
                <a:spcPct val="90000"/>
              </a:lnSpc>
            </a:pPr>
            <a:r>
              <a:rPr lang="en-US" sz="2700" i="1"/>
              <a:t>Beta testing </a:t>
            </a:r>
            <a:r>
              <a:rPr lang="en-US" sz="2700"/>
              <a:t>adalah pengujian yang dilakukan oleh pemakai pada lingkungan operasi pemakai, dimana lingkungan perangkat lunak tidak lagi dapat dikendalikan oleh pengembang.</a:t>
            </a:r>
          </a:p>
          <a:p>
            <a:pPr>
              <a:lnSpc>
                <a:spcPct val="90000"/>
              </a:lnSpc>
            </a:pPr>
            <a:endParaRPr lang="en-US" sz="27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FCFDB0D-BF4B-4B53-8946-B3F45B294534}" type="slidenum">
              <a:rPr lang="en-US"/>
              <a:pPr/>
              <a:t>8</a:t>
            </a:fld>
            <a:endParaRPr lang="en-US"/>
          </a:p>
        </p:txBody>
      </p:sp>
      <p:sp>
        <p:nvSpPr>
          <p:cNvPr id="219138" name="Rectangle 2"/>
          <p:cNvSpPr>
            <a:spLocks noGrp="1" noChangeArrowheads="1"/>
          </p:cNvSpPr>
          <p:nvPr>
            <p:ph type="title"/>
          </p:nvPr>
        </p:nvSpPr>
        <p:spPr/>
        <p:txBody>
          <a:bodyPr/>
          <a:lstStyle/>
          <a:p>
            <a:r>
              <a:rPr lang="en-US"/>
              <a:t>Tipe Pengujian ketika White Box</a:t>
            </a:r>
          </a:p>
        </p:txBody>
      </p:sp>
      <p:sp>
        <p:nvSpPr>
          <p:cNvPr id="219139" name="Rectangle 3"/>
          <p:cNvSpPr>
            <a:spLocks noGrp="1" noChangeArrowheads="1"/>
          </p:cNvSpPr>
          <p:nvPr>
            <p:ph type="body" idx="1"/>
          </p:nvPr>
        </p:nvSpPr>
        <p:spPr/>
        <p:txBody>
          <a:bodyPr/>
          <a:lstStyle/>
          <a:p>
            <a:r>
              <a:rPr lang="en-US" sz="2700"/>
              <a:t>Analisis Dinamis dan Statis</a:t>
            </a:r>
          </a:p>
          <a:p>
            <a:r>
              <a:rPr lang="en-US" sz="2700"/>
              <a:t>Statement Coverage</a:t>
            </a:r>
          </a:p>
          <a:p>
            <a:r>
              <a:rPr lang="en-US" sz="2700"/>
              <a:t>Branch Coverage</a:t>
            </a:r>
          </a:p>
          <a:p>
            <a:r>
              <a:rPr lang="en-US" sz="2700"/>
              <a:t>Pengujian Keamanan</a:t>
            </a:r>
          </a:p>
          <a:p>
            <a:r>
              <a:rPr lang="en-US" sz="2700"/>
              <a:t>Pengujian Mutasi</a:t>
            </a:r>
          </a:p>
          <a:p>
            <a:r>
              <a:rPr lang="en-US" sz="2700"/>
              <a:t>Pengujian Fungsional</a:t>
            </a:r>
          </a:p>
          <a:p>
            <a:r>
              <a:rPr lang="en-US" sz="2700"/>
              <a:t>Pengujian Integrasi secara Incremen</a:t>
            </a:r>
          </a:p>
          <a:p>
            <a:r>
              <a:rPr lang="en-US" sz="2700"/>
              <a:t>Pengujian Loading dan Performansi</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E536C46B-435D-4E40-B38D-40DA147ACD20}" type="slidenum">
              <a:rPr lang="en-US"/>
              <a:pPr/>
              <a:t>9</a:t>
            </a:fld>
            <a:endParaRPr lang="en-US"/>
          </a:p>
        </p:txBody>
      </p:sp>
      <p:sp>
        <p:nvSpPr>
          <p:cNvPr id="221186" name="Rectangle 2"/>
          <p:cNvSpPr>
            <a:spLocks noGrp="1" noChangeArrowheads="1"/>
          </p:cNvSpPr>
          <p:nvPr>
            <p:ph type="title"/>
          </p:nvPr>
        </p:nvSpPr>
        <p:spPr/>
        <p:txBody>
          <a:bodyPr/>
          <a:lstStyle/>
          <a:p>
            <a:r>
              <a:rPr lang="en-US"/>
              <a:t>Tipe Pengujian ketika Black Box</a:t>
            </a:r>
          </a:p>
        </p:txBody>
      </p:sp>
      <p:sp>
        <p:nvSpPr>
          <p:cNvPr id="221187" name="Rectangle 3"/>
          <p:cNvSpPr>
            <a:spLocks noGrp="1" noChangeArrowheads="1"/>
          </p:cNvSpPr>
          <p:nvPr>
            <p:ph type="body" idx="1"/>
          </p:nvPr>
        </p:nvSpPr>
        <p:spPr/>
        <p:txBody>
          <a:bodyPr/>
          <a:lstStyle/>
          <a:p>
            <a:pPr>
              <a:lnSpc>
                <a:spcPct val="80000"/>
              </a:lnSpc>
            </a:pPr>
            <a:r>
              <a:rPr lang="en-US" sz="2700"/>
              <a:t>Pegujian Fungsional</a:t>
            </a:r>
          </a:p>
          <a:p>
            <a:pPr>
              <a:lnSpc>
                <a:spcPct val="80000"/>
              </a:lnSpc>
            </a:pPr>
            <a:r>
              <a:rPr lang="en-US" sz="2700"/>
              <a:t>Pengujian Stressing</a:t>
            </a:r>
          </a:p>
          <a:p>
            <a:pPr>
              <a:lnSpc>
                <a:spcPct val="80000"/>
              </a:lnSpc>
            </a:pPr>
            <a:r>
              <a:rPr lang="en-US" sz="2700"/>
              <a:t>Pengujian Load</a:t>
            </a:r>
          </a:p>
          <a:p>
            <a:pPr>
              <a:lnSpc>
                <a:spcPct val="80000"/>
              </a:lnSpc>
            </a:pPr>
            <a:r>
              <a:rPr lang="en-US" sz="2700"/>
              <a:t>Pengujian Ad-hoc</a:t>
            </a:r>
          </a:p>
          <a:p>
            <a:pPr>
              <a:lnSpc>
                <a:spcPct val="80000"/>
              </a:lnSpc>
            </a:pPr>
            <a:r>
              <a:rPr lang="en-US" sz="2700"/>
              <a:t>Pengujian Exploratory</a:t>
            </a:r>
          </a:p>
          <a:p>
            <a:pPr>
              <a:lnSpc>
                <a:spcPct val="80000"/>
              </a:lnSpc>
            </a:pPr>
            <a:r>
              <a:rPr lang="en-US" sz="2700"/>
              <a:t>Pengujian Usability</a:t>
            </a:r>
          </a:p>
          <a:p>
            <a:pPr>
              <a:lnSpc>
                <a:spcPct val="80000"/>
              </a:lnSpc>
            </a:pPr>
            <a:r>
              <a:rPr lang="en-US" sz="2700"/>
              <a:t>Pengujian Asap (Smoke)</a:t>
            </a:r>
          </a:p>
          <a:p>
            <a:pPr>
              <a:lnSpc>
                <a:spcPct val="80000"/>
              </a:lnSpc>
            </a:pPr>
            <a:r>
              <a:rPr lang="en-US" sz="2700"/>
              <a:t>Pengujian Recovery</a:t>
            </a:r>
          </a:p>
          <a:p>
            <a:pPr>
              <a:lnSpc>
                <a:spcPct val="80000"/>
              </a:lnSpc>
            </a:pPr>
            <a:r>
              <a:rPr lang="en-US" sz="2700"/>
              <a:t>Pengujian Volume</a:t>
            </a:r>
          </a:p>
        </p:txBody>
      </p:sp>
    </p:spTree>
  </p:cSld>
  <p:clrMapOvr>
    <a:masterClrMapping/>
  </p:clrMapOvr>
</p:sld>
</file>

<file path=ppt/theme/theme1.xml><?xml version="1.0" encoding="utf-8"?>
<a:theme xmlns:a="http://schemas.openxmlformats.org/drawingml/2006/main" name="Studio">
  <a:themeElements>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fontScheme name="Studio">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Studio</Template>
  <TotalTime>513</TotalTime>
  <Words>263</Words>
  <Application>Microsoft Office PowerPoint</Application>
  <PresentationFormat>On-screen Show (4:3)</PresentationFormat>
  <Paragraphs>62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 Black</vt:lpstr>
      <vt:lpstr>Times New Roman</vt:lpstr>
      <vt:lpstr>Wingdings</vt:lpstr>
      <vt:lpstr>Studio</vt:lpstr>
      <vt:lpstr>TESTING DAN IMPLEMENTASI SISTEM (Pertemuan Ke-10)</vt:lpstr>
      <vt:lpstr>Tahapan Pengujian  Pengujian Unit</vt:lpstr>
      <vt:lpstr>Faktor yang diuji</vt:lpstr>
      <vt:lpstr>Tahapan Pengujian Pengujian Regresi</vt:lpstr>
      <vt:lpstr>Tahapan Pengujian Pengujian System (1)</vt:lpstr>
      <vt:lpstr>Tahapan Pengujian Pengujian System (2)</vt:lpstr>
      <vt:lpstr>Tahapan Pengujian Pengujian System (3)</vt:lpstr>
      <vt:lpstr>Tipe Pengujian ketika White Box</vt:lpstr>
      <vt:lpstr>Tipe Pengujian ketika Black Box</vt:lpstr>
      <vt:lpstr>Ide : Mengetahui Jenis Pengujian</vt:lpstr>
    </vt:vector>
  </TitlesOfParts>
  <Company>bandung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DAN IMPLEMENTASI SISTEM</dc:title>
  <dc:creator>persada computer</dc:creator>
  <cp:lastModifiedBy>Phantom Assassin</cp:lastModifiedBy>
  <cp:revision>12</cp:revision>
  <dcterms:created xsi:type="dcterms:W3CDTF">2005-07-10T08:12:37Z</dcterms:created>
  <dcterms:modified xsi:type="dcterms:W3CDTF">2013-03-21T02:05:59Z</dcterms:modified>
</cp:coreProperties>
</file>