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7"/>
  </p:notesMasterIdLst>
  <p:handoutMasterIdLst>
    <p:handoutMasterId r:id="rId18"/>
  </p:handoutMasterIdLst>
  <p:sldIdLst>
    <p:sldId id="256" r:id="rId2"/>
    <p:sldId id="336" r:id="rId3"/>
    <p:sldId id="337" r:id="rId4"/>
    <p:sldId id="324" r:id="rId5"/>
    <p:sldId id="325" r:id="rId6"/>
    <p:sldId id="326" r:id="rId7"/>
    <p:sldId id="328" r:id="rId8"/>
    <p:sldId id="338" r:id="rId9"/>
    <p:sldId id="327" r:id="rId10"/>
    <p:sldId id="329" r:id="rId11"/>
    <p:sldId id="339" r:id="rId12"/>
    <p:sldId id="340" r:id="rId13"/>
    <p:sldId id="330" r:id="rId14"/>
    <p:sldId id="341" r:id="rId15"/>
    <p:sldId id="33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BD7EFDD-1D97-4E02-9A1A-3FECF4B7063F}" type="slidenum">
              <a:rPr lang="en-US"/>
              <a:pPr/>
              <a:t>‹#›</a:t>
            </a:fld>
            <a:endParaRPr lang="en-US"/>
          </a:p>
        </p:txBody>
      </p:sp>
    </p:spTree>
    <p:extLst>
      <p:ext uri="{BB962C8B-B14F-4D97-AF65-F5344CB8AC3E}">
        <p14:creationId xmlns:p14="http://schemas.microsoft.com/office/powerpoint/2010/main" val="3481428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9322931-4049-4AC9-941A-C6D0E1E5FBB7}" type="slidenum">
              <a:rPr lang="en-US"/>
              <a:pPr/>
              <a:t>‹#›</a:t>
            </a:fld>
            <a:endParaRPr lang="en-US"/>
          </a:p>
        </p:txBody>
      </p:sp>
    </p:spTree>
    <p:extLst>
      <p:ext uri="{BB962C8B-B14F-4D97-AF65-F5344CB8AC3E}">
        <p14:creationId xmlns:p14="http://schemas.microsoft.com/office/powerpoint/2010/main" val="23101238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a:t>
            </a:fld>
            <a:endParaRPr lang="en-US"/>
          </a:p>
        </p:txBody>
      </p:sp>
    </p:spTree>
    <p:extLst>
      <p:ext uri="{BB962C8B-B14F-4D97-AF65-F5344CB8AC3E}">
        <p14:creationId xmlns:p14="http://schemas.microsoft.com/office/powerpoint/2010/main" val="19609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10</a:t>
            </a:fld>
            <a:endParaRPr lang="en-US"/>
          </a:p>
        </p:txBody>
      </p:sp>
    </p:spTree>
    <p:extLst>
      <p:ext uri="{BB962C8B-B14F-4D97-AF65-F5344CB8AC3E}">
        <p14:creationId xmlns:p14="http://schemas.microsoft.com/office/powerpoint/2010/main" val="3226525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11</a:t>
            </a:fld>
            <a:endParaRPr lang="en-US"/>
          </a:p>
        </p:txBody>
      </p:sp>
    </p:spTree>
    <p:extLst>
      <p:ext uri="{BB962C8B-B14F-4D97-AF65-F5344CB8AC3E}">
        <p14:creationId xmlns:p14="http://schemas.microsoft.com/office/powerpoint/2010/main" val="665537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12</a:t>
            </a:fld>
            <a:endParaRPr lang="en-US"/>
          </a:p>
        </p:txBody>
      </p:sp>
    </p:spTree>
    <p:extLst>
      <p:ext uri="{BB962C8B-B14F-4D97-AF65-F5344CB8AC3E}">
        <p14:creationId xmlns:p14="http://schemas.microsoft.com/office/powerpoint/2010/main" val="4140286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13</a:t>
            </a:fld>
            <a:endParaRPr lang="en-US"/>
          </a:p>
        </p:txBody>
      </p:sp>
    </p:spTree>
    <p:extLst>
      <p:ext uri="{BB962C8B-B14F-4D97-AF65-F5344CB8AC3E}">
        <p14:creationId xmlns:p14="http://schemas.microsoft.com/office/powerpoint/2010/main" val="3337692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14</a:t>
            </a:fld>
            <a:endParaRPr lang="en-US"/>
          </a:p>
        </p:txBody>
      </p:sp>
    </p:spTree>
    <p:extLst>
      <p:ext uri="{BB962C8B-B14F-4D97-AF65-F5344CB8AC3E}">
        <p14:creationId xmlns:p14="http://schemas.microsoft.com/office/powerpoint/2010/main" val="1258349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0A170-2708-4F60-B36C-E167D94871A7}" type="slidenum">
              <a:rPr lang="en-US"/>
              <a:pPr/>
              <a:t>15</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2</a:t>
            </a:fld>
            <a:endParaRPr lang="en-US"/>
          </a:p>
        </p:txBody>
      </p:sp>
    </p:spTree>
    <p:extLst>
      <p:ext uri="{BB962C8B-B14F-4D97-AF65-F5344CB8AC3E}">
        <p14:creationId xmlns:p14="http://schemas.microsoft.com/office/powerpoint/2010/main" val="327782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3</a:t>
            </a:fld>
            <a:endParaRPr lang="en-US"/>
          </a:p>
        </p:txBody>
      </p:sp>
    </p:spTree>
    <p:extLst>
      <p:ext uri="{BB962C8B-B14F-4D97-AF65-F5344CB8AC3E}">
        <p14:creationId xmlns:p14="http://schemas.microsoft.com/office/powerpoint/2010/main" val="140679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4</a:t>
            </a:fld>
            <a:endParaRPr lang="en-US"/>
          </a:p>
        </p:txBody>
      </p:sp>
    </p:spTree>
    <p:extLst>
      <p:ext uri="{BB962C8B-B14F-4D97-AF65-F5344CB8AC3E}">
        <p14:creationId xmlns:p14="http://schemas.microsoft.com/office/powerpoint/2010/main" val="1969414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5</a:t>
            </a:fld>
            <a:endParaRPr lang="en-US"/>
          </a:p>
        </p:txBody>
      </p:sp>
    </p:spTree>
    <p:extLst>
      <p:ext uri="{BB962C8B-B14F-4D97-AF65-F5344CB8AC3E}">
        <p14:creationId xmlns:p14="http://schemas.microsoft.com/office/powerpoint/2010/main" val="678084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6</a:t>
            </a:fld>
            <a:endParaRPr lang="en-US"/>
          </a:p>
        </p:txBody>
      </p:sp>
    </p:spTree>
    <p:extLst>
      <p:ext uri="{BB962C8B-B14F-4D97-AF65-F5344CB8AC3E}">
        <p14:creationId xmlns:p14="http://schemas.microsoft.com/office/powerpoint/2010/main" val="304788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7</a:t>
            </a:fld>
            <a:endParaRPr lang="en-US"/>
          </a:p>
        </p:txBody>
      </p:sp>
    </p:spTree>
    <p:extLst>
      <p:ext uri="{BB962C8B-B14F-4D97-AF65-F5344CB8AC3E}">
        <p14:creationId xmlns:p14="http://schemas.microsoft.com/office/powerpoint/2010/main" val="2876079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8</a:t>
            </a:fld>
            <a:endParaRPr lang="en-US"/>
          </a:p>
        </p:txBody>
      </p:sp>
    </p:spTree>
    <p:extLst>
      <p:ext uri="{BB962C8B-B14F-4D97-AF65-F5344CB8AC3E}">
        <p14:creationId xmlns:p14="http://schemas.microsoft.com/office/powerpoint/2010/main" val="3463521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22931-4049-4AC9-941A-C6D0E1E5FBB7}" type="slidenum">
              <a:rPr lang="en-US" smtClean="0"/>
              <a:pPr/>
              <a:t>9</a:t>
            </a:fld>
            <a:endParaRPr lang="en-US"/>
          </a:p>
        </p:txBody>
      </p:sp>
    </p:spTree>
    <p:extLst>
      <p:ext uri="{BB962C8B-B14F-4D97-AF65-F5344CB8AC3E}">
        <p14:creationId xmlns:p14="http://schemas.microsoft.com/office/powerpoint/2010/main" val="3317195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29D85386-D65F-41A3-A247-4D387D738915}" type="slidenum">
              <a:rPr lang="en-US"/>
              <a:pPr/>
              <a:t>‹#›</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4021"/>
                                        </p:tgtEl>
                                        <p:attrNameLst>
                                          <p:attrName>style.visibility</p:attrName>
                                        </p:attrNameLst>
                                      </p:cBhvr>
                                      <p:to>
                                        <p:strVal val="visible"/>
                                      </p:to>
                                    </p:set>
                                    <p:animEffect transition="in" filter="fade">
                                      <p:cBhvr>
                                        <p:cTn id="7" dur="800" decel="100000"/>
                                        <p:tgtEl>
                                          <p:spTgt spid="214021"/>
                                        </p:tgtEl>
                                      </p:cBhvr>
                                    </p:animEffect>
                                    <p:anim calcmode="lin" valueType="num">
                                      <p:cBhvr>
                                        <p:cTn id="8" dur="800" decel="100000" fill="hold"/>
                                        <p:tgtEl>
                                          <p:spTgt spid="214021"/>
                                        </p:tgtEl>
                                        <p:attrNameLst>
                                          <p:attrName>style.rotation</p:attrName>
                                        </p:attrNameLst>
                                      </p:cBhvr>
                                      <p:tavLst>
                                        <p:tav tm="0">
                                          <p:val>
                                            <p:fltVal val="-90"/>
                                          </p:val>
                                        </p:tav>
                                        <p:tav tm="100000">
                                          <p:val>
                                            <p:fltVal val="0"/>
                                          </p:val>
                                        </p:tav>
                                      </p:tavLst>
                                    </p:anim>
                                    <p:anim calcmode="lin" valueType="num">
                                      <p:cBhvr>
                                        <p:cTn id="9" dur="800" decel="100000" fill="hold"/>
                                        <p:tgtEl>
                                          <p:spTgt spid="214021"/>
                                        </p:tgtEl>
                                        <p:attrNameLst>
                                          <p:attrName>ppt_x</p:attrName>
                                        </p:attrNameLst>
                                      </p:cBhvr>
                                      <p:tavLst>
                                        <p:tav tm="0">
                                          <p:val>
                                            <p:strVal val="#ppt_x+0.4"/>
                                          </p:val>
                                        </p:tav>
                                        <p:tav tm="100000">
                                          <p:val>
                                            <p:strVal val="#ppt_x-0.05"/>
                                          </p:val>
                                        </p:tav>
                                      </p:tavLst>
                                    </p:anim>
                                    <p:anim calcmode="lin" valueType="num">
                                      <p:cBhvr>
                                        <p:cTn id="10" dur="800" decel="100000" fill="hold"/>
                                        <p:tgtEl>
                                          <p:spTgt spid="21402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402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402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4022">
                                            <p:txEl>
                                              <p:pRg st="0" end="0"/>
                                            </p:txEl>
                                          </p:spTgt>
                                        </p:tgtEl>
                                        <p:attrNameLst>
                                          <p:attrName>style.visibility</p:attrName>
                                        </p:attrNameLst>
                                      </p:cBhvr>
                                      <p:to>
                                        <p:strVal val="visible"/>
                                      </p:to>
                                    </p:set>
                                    <p:animEffect transition="in" filter="fade">
                                      <p:cBhvr>
                                        <p:cTn id="17" dur="1000"/>
                                        <p:tgtEl>
                                          <p:spTgt spid="214022">
                                            <p:txEl>
                                              <p:pRg st="0" end="0"/>
                                            </p:txEl>
                                          </p:spTgt>
                                        </p:tgtEl>
                                      </p:cBhvr>
                                    </p:animEffect>
                                    <p:anim calcmode="lin" valueType="num">
                                      <p:cBhvr>
                                        <p:cTn id="18" dur="1000" fill="hold"/>
                                        <p:tgtEl>
                                          <p:spTgt spid="21402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402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p:bldP spid="214022" grpId="0" build="p">
        <p:tmplLst>
          <p:tmpl lvl="1">
            <p:tnLst>
              <p:par>
                <p:cTn presetID="47" presetClass="entr" presetSubtype="0" fill="hold" nodeType="clickEffect">
                  <p:stCondLst>
                    <p:cond delay="0"/>
                  </p:stCondLst>
                  <p:childTnLst>
                    <p:set>
                      <p:cBhvr>
                        <p:cTn dur="1" fill="hold">
                          <p:stCondLst>
                            <p:cond delay="0"/>
                          </p:stCondLst>
                        </p:cTn>
                        <p:tgtEl>
                          <p:spTgt spid="214022"/>
                        </p:tgtEl>
                        <p:attrNameLst>
                          <p:attrName>style.visibility</p:attrName>
                        </p:attrNameLst>
                      </p:cBhvr>
                      <p:to>
                        <p:strVal val="visible"/>
                      </p:to>
                    </p:set>
                    <p:animEffect transition="in" filter="fade">
                      <p:cBhvr>
                        <p:cTn dur="1000"/>
                        <p:tgtEl>
                          <p:spTgt spid="214022"/>
                        </p:tgtEl>
                      </p:cBhvr>
                    </p:animEffect>
                    <p:anim calcmode="lin" valueType="num">
                      <p:cBhvr>
                        <p:cTn dur="1000" fill="hold"/>
                        <p:tgtEl>
                          <p:spTgt spid="214022"/>
                        </p:tgtEl>
                        <p:attrNameLst>
                          <p:attrName>ppt_x</p:attrName>
                        </p:attrNameLst>
                      </p:cBhvr>
                      <p:tavLst>
                        <p:tav tm="0">
                          <p:val>
                            <p:strVal val="#ppt_x"/>
                          </p:val>
                        </p:tav>
                        <p:tav tm="100000">
                          <p:val>
                            <p:strVal val="#ppt_x"/>
                          </p:val>
                        </p:tav>
                      </p:tavLst>
                    </p:anim>
                    <p:anim calcmode="lin" valueType="num">
                      <p:cBhvr>
                        <p:cTn dur="1000" fill="hold"/>
                        <p:tgtEl>
                          <p:spTgt spid="21402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E7FD7D32-5C4E-405D-B3D4-9DFFD8DF8DFA}" type="slidenum">
              <a:rPr lang="en-US"/>
              <a:pPr/>
              <a:t>‹#›</a:t>
            </a:fld>
            <a:endParaRPr lang="en-US"/>
          </a:p>
        </p:txBody>
      </p:sp>
    </p:spTree>
    <p:extLst>
      <p:ext uri="{BB962C8B-B14F-4D97-AF65-F5344CB8AC3E}">
        <p14:creationId xmlns:p14="http://schemas.microsoft.com/office/powerpoint/2010/main" val="174224643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4E947C29-DE39-4A25-B752-84C8A918713C}" type="slidenum">
              <a:rPr lang="en-US"/>
              <a:pPr/>
              <a:t>‹#›</a:t>
            </a:fld>
            <a:endParaRPr lang="en-US"/>
          </a:p>
        </p:txBody>
      </p:sp>
    </p:spTree>
    <p:extLst>
      <p:ext uri="{BB962C8B-B14F-4D97-AF65-F5344CB8AC3E}">
        <p14:creationId xmlns:p14="http://schemas.microsoft.com/office/powerpoint/2010/main" val="805331273"/>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FD2DDC27-DE3B-40C9-8A42-56356B5EC23B}" type="slidenum">
              <a:rPr lang="en-US"/>
              <a:pPr/>
              <a:t>‹#›</a:t>
            </a:fld>
            <a:endParaRPr lang="en-US"/>
          </a:p>
        </p:txBody>
      </p:sp>
    </p:spTree>
    <p:extLst>
      <p:ext uri="{BB962C8B-B14F-4D97-AF65-F5344CB8AC3E}">
        <p14:creationId xmlns:p14="http://schemas.microsoft.com/office/powerpoint/2010/main" val="3602524925"/>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4F84433A-AA04-4961-BB7D-CB337E026CD9}" type="slidenum">
              <a:rPr lang="en-US"/>
              <a:pPr/>
              <a:t>‹#›</a:t>
            </a:fld>
            <a:endParaRPr lang="en-US"/>
          </a:p>
        </p:txBody>
      </p:sp>
    </p:spTree>
    <p:extLst>
      <p:ext uri="{BB962C8B-B14F-4D97-AF65-F5344CB8AC3E}">
        <p14:creationId xmlns:p14="http://schemas.microsoft.com/office/powerpoint/2010/main" val="4288804372"/>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1C5BEF6C-0D4E-4FB8-8E0B-CD60F88E75A7}" type="slidenum">
              <a:rPr lang="en-US"/>
              <a:pPr/>
              <a:t>‹#›</a:t>
            </a:fld>
            <a:endParaRPr lang="en-US"/>
          </a:p>
        </p:txBody>
      </p:sp>
    </p:spTree>
    <p:extLst>
      <p:ext uri="{BB962C8B-B14F-4D97-AF65-F5344CB8AC3E}">
        <p14:creationId xmlns:p14="http://schemas.microsoft.com/office/powerpoint/2010/main" val="2470590846"/>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02D8E2EE-530B-492E-AF7D-8F34C8354773}" type="slidenum">
              <a:rPr lang="en-US"/>
              <a:pPr/>
              <a:t>‹#›</a:t>
            </a:fld>
            <a:endParaRPr lang="en-US"/>
          </a:p>
        </p:txBody>
      </p:sp>
    </p:spTree>
    <p:extLst>
      <p:ext uri="{BB962C8B-B14F-4D97-AF65-F5344CB8AC3E}">
        <p14:creationId xmlns:p14="http://schemas.microsoft.com/office/powerpoint/2010/main" val="1307572727"/>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BF0737D1-360C-4FFF-AC08-116FB26E26D7}" type="slidenum">
              <a:rPr lang="en-US"/>
              <a:pPr/>
              <a:t>‹#›</a:t>
            </a:fld>
            <a:endParaRPr lang="en-US"/>
          </a:p>
        </p:txBody>
      </p:sp>
    </p:spTree>
    <p:extLst>
      <p:ext uri="{BB962C8B-B14F-4D97-AF65-F5344CB8AC3E}">
        <p14:creationId xmlns:p14="http://schemas.microsoft.com/office/powerpoint/2010/main" val="2570920197"/>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610456C7-90E3-4A6F-99B1-AE67272117C6}" type="slidenum">
              <a:rPr lang="en-US"/>
              <a:pPr/>
              <a:t>‹#›</a:t>
            </a:fld>
            <a:endParaRPr lang="en-US"/>
          </a:p>
        </p:txBody>
      </p:sp>
    </p:spTree>
    <p:extLst>
      <p:ext uri="{BB962C8B-B14F-4D97-AF65-F5344CB8AC3E}">
        <p14:creationId xmlns:p14="http://schemas.microsoft.com/office/powerpoint/2010/main" val="3742904189"/>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84FB62C7-4175-4FB9-92D6-1A2803B03C59}" type="slidenum">
              <a:rPr lang="en-US"/>
              <a:pPr/>
              <a:t>‹#›</a:t>
            </a:fld>
            <a:endParaRPr lang="en-US"/>
          </a:p>
        </p:txBody>
      </p:sp>
    </p:spTree>
    <p:extLst>
      <p:ext uri="{BB962C8B-B14F-4D97-AF65-F5344CB8AC3E}">
        <p14:creationId xmlns:p14="http://schemas.microsoft.com/office/powerpoint/2010/main" val="3867659989"/>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1B7FFD7A-4591-47FF-BFB0-4416A154A025}" type="slidenum">
              <a:rPr lang="en-US"/>
              <a:pPr/>
              <a:t>‹#›</a:t>
            </a:fld>
            <a:endParaRPr lang="en-US"/>
          </a:p>
        </p:txBody>
      </p:sp>
    </p:spTree>
    <p:extLst>
      <p:ext uri="{BB962C8B-B14F-4D97-AF65-F5344CB8AC3E}">
        <p14:creationId xmlns:p14="http://schemas.microsoft.com/office/powerpoint/2010/main" val="2644092606"/>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ED2E19A5-04A3-42C8-A87C-EDB2FA683C0E}"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fade">
                                      <p:cBhvr>
                                        <p:cTn id="7" dur="800" decel="100000"/>
                                        <p:tgtEl>
                                          <p:spTgt spid="212994"/>
                                        </p:tgtEl>
                                      </p:cBhvr>
                                    </p:animEffect>
                                    <p:anim calcmode="lin" valueType="num">
                                      <p:cBhvr>
                                        <p:cTn id="8" dur="800" decel="100000" fill="hold"/>
                                        <p:tgtEl>
                                          <p:spTgt spid="212994"/>
                                        </p:tgtEl>
                                        <p:attrNameLst>
                                          <p:attrName>style.rotation</p:attrName>
                                        </p:attrNameLst>
                                      </p:cBhvr>
                                      <p:tavLst>
                                        <p:tav tm="0">
                                          <p:val>
                                            <p:fltVal val="-90"/>
                                          </p:val>
                                        </p:tav>
                                        <p:tav tm="100000">
                                          <p:val>
                                            <p:fltVal val="0"/>
                                          </p:val>
                                        </p:tav>
                                      </p:tavLst>
                                    </p:anim>
                                    <p:anim calcmode="lin" valueType="num">
                                      <p:cBhvr>
                                        <p:cTn id="9" dur="800" decel="100000" fill="hold"/>
                                        <p:tgtEl>
                                          <p:spTgt spid="212994"/>
                                        </p:tgtEl>
                                        <p:attrNameLst>
                                          <p:attrName>ppt_x</p:attrName>
                                        </p:attrNameLst>
                                      </p:cBhvr>
                                      <p:tavLst>
                                        <p:tav tm="0">
                                          <p:val>
                                            <p:strVal val="#ppt_x+0.4"/>
                                          </p:val>
                                        </p:tav>
                                        <p:tav tm="100000">
                                          <p:val>
                                            <p:strVal val="#ppt_x-0.05"/>
                                          </p:val>
                                        </p:tav>
                                      </p:tavLst>
                                    </p:anim>
                                    <p:anim calcmode="lin" valueType="num">
                                      <p:cBhvr>
                                        <p:cTn id="10" dur="800" decel="100000" fill="hold"/>
                                        <p:tgtEl>
                                          <p:spTgt spid="212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2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299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2995">
                                            <p:txEl>
                                              <p:pRg st="0" end="0"/>
                                            </p:txEl>
                                          </p:spTgt>
                                        </p:tgtEl>
                                        <p:attrNameLst>
                                          <p:attrName>style.visibility</p:attrName>
                                        </p:attrNameLst>
                                      </p:cBhvr>
                                      <p:to>
                                        <p:strVal val="visible"/>
                                      </p:to>
                                    </p:set>
                                    <p:animEffect transition="in" filter="fade">
                                      <p:cBhvr>
                                        <p:cTn id="17" dur="1000"/>
                                        <p:tgtEl>
                                          <p:spTgt spid="212995">
                                            <p:txEl>
                                              <p:pRg st="0" end="0"/>
                                            </p:txEl>
                                          </p:spTgt>
                                        </p:tgtEl>
                                      </p:cBhvr>
                                    </p:animEffect>
                                    <p:anim calcmode="lin" valueType="num">
                                      <p:cBhvr>
                                        <p:cTn id="18" dur="10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2995">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2995">
                                            <p:txEl>
                                              <p:pRg st="1" end="1"/>
                                            </p:txEl>
                                          </p:spTgt>
                                        </p:tgtEl>
                                        <p:attrNameLst>
                                          <p:attrName>style.visibility</p:attrName>
                                        </p:attrNameLst>
                                      </p:cBhvr>
                                      <p:to>
                                        <p:strVal val="visible"/>
                                      </p:to>
                                    </p:set>
                                    <p:animEffect transition="in" filter="fade">
                                      <p:cBhvr>
                                        <p:cTn id="22" dur="1000"/>
                                        <p:tgtEl>
                                          <p:spTgt spid="212995">
                                            <p:txEl>
                                              <p:pRg st="1" end="1"/>
                                            </p:txEl>
                                          </p:spTgt>
                                        </p:tgtEl>
                                      </p:cBhvr>
                                    </p:animEffect>
                                    <p:anim calcmode="lin" valueType="num">
                                      <p:cBhvr>
                                        <p:cTn id="23"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12995">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12995">
                                            <p:txEl>
                                              <p:pRg st="2" end="2"/>
                                            </p:txEl>
                                          </p:spTgt>
                                        </p:tgtEl>
                                        <p:attrNameLst>
                                          <p:attrName>style.visibility</p:attrName>
                                        </p:attrNameLst>
                                      </p:cBhvr>
                                      <p:to>
                                        <p:strVal val="visible"/>
                                      </p:to>
                                    </p:set>
                                    <p:animEffect transition="in" filter="fade">
                                      <p:cBhvr>
                                        <p:cTn id="27" dur="1000"/>
                                        <p:tgtEl>
                                          <p:spTgt spid="212995">
                                            <p:txEl>
                                              <p:pRg st="2" end="2"/>
                                            </p:txEl>
                                          </p:spTgt>
                                        </p:tgtEl>
                                      </p:cBhvr>
                                    </p:animEffect>
                                    <p:anim calcmode="lin" valueType="num">
                                      <p:cBhvr>
                                        <p:cTn id="28"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12995">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12995">
                                            <p:txEl>
                                              <p:pRg st="3" end="3"/>
                                            </p:txEl>
                                          </p:spTgt>
                                        </p:tgtEl>
                                        <p:attrNameLst>
                                          <p:attrName>style.visibility</p:attrName>
                                        </p:attrNameLst>
                                      </p:cBhvr>
                                      <p:to>
                                        <p:strVal val="visible"/>
                                      </p:to>
                                    </p:set>
                                    <p:animEffect transition="in" filter="fade">
                                      <p:cBhvr>
                                        <p:cTn id="32" dur="1000"/>
                                        <p:tgtEl>
                                          <p:spTgt spid="212995">
                                            <p:txEl>
                                              <p:pRg st="3" end="3"/>
                                            </p:txEl>
                                          </p:spTgt>
                                        </p:tgtEl>
                                      </p:cBhvr>
                                    </p:animEffect>
                                    <p:anim calcmode="lin" valueType="num">
                                      <p:cBhvr>
                                        <p:cTn id="33" dur="10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12995">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12995">
                                            <p:txEl>
                                              <p:pRg st="4" end="4"/>
                                            </p:txEl>
                                          </p:spTgt>
                                        </p:tgtEl>
                                        <p:attrNameLst>
                                          <p:attrName>style.visibility</p:attrName>
                                        </p:attrNameLst>
                                      </p:cBhvr>
                                      <p:to>
                                        <p:strVal val="visible"/>
                                      </p:to>
                                    </p:set>
                                    <p:animEffect transition="in" filter="fade">
                                      <p:cBhvr>
                                        <p:cTn id="37" dur="1000"/>
                                        <p:tgtEl>
                                          <p:spTgt spid="212995">
                                            <p:txEl>
                                              <p:pRg st="4" end="4"/>
                                            </p:txEl>
                                          </p:spTgt>
                                        </p:tgtEl>
                                      </p:cBhvr>
                                    </p:animEffect>
                                    <p:anim calcmode="lin" valueType="num">
                                      <p:cBhvr>
                                        <p:cTn id="38" dur="10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2129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tmplLst>
          <p:tmpl lvl="1">
            <p:tnLst>
              <p:par>
                <p:cTn presetID="47" presetClass="entr" presetSubtype="0" fill="hold" nodeType="click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Lst>
      </p:bldP>
    </p:bldLst>
  </p:timing>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C4D7E50A-C9AD-4504-AFA3-371730149E7A}"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ke-13)</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90000"/>
              </a:lnSpc>
            </a:pPr>
            <a:r>
              <a:rPr lang="en-US" sz="2900"/>
              <a:t>BLACK BOX</a:t>
            </a:r>
          </a:p>
        </p:txBody>
      </p:sp>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B00EA9-5E10-493C-AC0B-C2B4B697862D}" type="slidenum">
              <a:rPr lang="en-US"/>
              <a:pPr/>
              <a:t>10</a:t>
            </a:fld>
            <a:endParaRPr lang="en-US"/>
          </a:p>
        </p:txBody>
      </p:sp>
      <p:sp>
        <p:nvSpPr>
          <p:cNvPr id="167938" name="Rectangle 2"/>
          <p:cNvSpPr>
            <a:spLocks noGrp="1" noChangeArrowheads="1"/>
          </p:cNvSpPr>
          <p:nvPr>
            <p:ph type="title"/>
          </p:nvPr>
        </p:nvSpPr>
        <p:spPr/>
        <p:txBody>
          <a:bodyPr/>
          <a:lstStyle/>
          <a:p>
            <a:r>
              <a:rPr lang="en-US" sz="2900"/>
              <a:t>Boundary Value Analysis</a:t>
            </a:r>
            <a:br>
              <a:rPr lang="en-US" sz="2900"/>
            </a:br>
            <a:r>
              <a:rPr lang="en-US" sz="2900"/>
              <a:t>(Analisis Nilai Batas)</a:t>
            </a:r>
          </a:p>
        </p:txBody>
      </p:sp>
      <p:sp>
        <p:nvSpPr>
          <p:cNvPr id="167939" name="Rectangle 3"/>
          <p:cNvSpPr>
            <a:spLocks noGrp="1" noChangeArrowheads="1"/>
          </p:cNvSpPr>
          <p:nvPr>
            <p:ph type="body" idx="1"/>
          </p:nvPr>
        </p:nvSpPr>
        <p:spPr/>
        <p:txBody>
          <a:bodyPr/>
          <a:lstStyle/>
          <a:p>
            <a:pPr marL="533400" indent="-533400" algn="just">
              <a:lnSpc>
                <a:spcPct val="80000"/>
              </a:lnSpc>
              <a:buFont typeface="Wingdings" pitchFamily="2" charset="2"/>
              <a:buNone/>
            </a:pPr>
            <a:r>
              <a:rPr lang="en-US" sz="1800"/>
              <a:t>	</a:t>
            </a:r>
            <a:r>
              <a:rPr lang="en-US" sz="3200"/>
              <a:t>Teknik desain proses yang melengkapi partisi ekuivalensi, dengan berfokus pada domain output.</a:t>
            </a:r>
          </a:p>
          <a:p>
            <a:pPr marL="533400" indent="-533400" algn="just">
              <a:lnSpc>
                <a:spcPct val="80000"/>
              </a:lnSpc>
              <a:buFont typeface="Wingdings" pitchFamily="2" charset="2"/>
              <a:buNone/>
            </a:pPr>
            <a:endParaRPr lang="en-US" sz="3200"/>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D618644-9212-45B2-A5F6-ACDDE863FD60}" type="slidenum">
              <a:rPr lang="en-US"/>
              <a:pPr/>
              <a:t>11</a:t>
            </a:fld>
            <a:endParaRPr lang="en-US"/>
          </a:p>
        </p:txBody>
      </p:sp>
      <p:sp>
        <p:nvSpPr>
          <p:cNvPr id="220162" name="Rectangle 2"/>
          <p:cNvSpPr>
            <a:spLocks noGrp="1" noChangeArrowheads="1"/>
          </p:cNvSpPr>
          <p:nvPr>
            <p:ph type="title"/>
          </p:nvPr>
        </p:nvSpPr>
        <p:spPr/>
        <p:txBody>
          <a:bodyPr/>
          <a:lstStyle/>
          <a:p>
            <a:r>
              <a:rPr lang="en-US" sz="2900"/>
              <a:t>Boundary Value Analysis</a:t>
            </a:r>
            <a:br>
              <a:rPr lang="en-US" sz="2900"/>
            </a:br>
            <a:r>
              <a:rPr lang="en-US" sz="2900"/>
              <a:t>(Analisis Nilai Batas)</a:t>
            </a:r>
          </a:p>
        </p:txBody>
      </p:sp>
      <p:sp>
        <p:nvSpPr>
          <p:cNvPr id="220163" name="Rectangle 3"/>
          <p:cNvSpPr>
            <a:spLocks noGrp="1" noChangeArrowheads="1"/>
          </p:cNvSpPr>
          <p:nvPr>
            <p:ph type="body" idx="1"/>
          </p:nvPr>
        </p:nvSpPr>
        <p:spPr/>
        <p:txBody>
          <a:bodyPr/>
          <a:lstStyle/>
          <a:p>
            <a:pPr marL="533400" indent="-533400" algn="just">
              <a:lnSpc>
                <a:spcPct val="80000"/>
              </a:lnSpc>
              <a:buFont typeface="Wingdings" pitchFamily="2" charset="2"/>
              <a:buNone/>
            </a:pPr>
            <a:r>
              <a:rPr lang="en-US" sz="1800"/>
              <a:t>	</a:t>
            </a:r>
            <a:r>
              <a:rPr lang="en-US" sz="3200"/>
              <a:t>Pedoman untuk menentukan analisis nilai batas :</a:t>
            </a:r>
          </a:p>
          <a:p>
            <a:pPr marL="533400" indent="-533400" algn="just">
              <a:lnSpc>
                <a:spcPct val="80000"/>
              </a:lnSpc>
            </a:pPr>
            <a:r>
              <a:rPr lang="en-US" sz="2800"/>
              <a:t>Bila suatu kondisi input mengkhususkan suatu range dibatasi oleh nilai a dan b, maka pengujian harus didesain dengan nilai a dan b, persis di atas dan di bawah a dan b secara bersesuaian</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B9E82A-2CF0-47CC-B394-0ED6BCDBACE2}" type="slidenum">
              <a:rPr lang="en-US"/>
              <a:pPr/>
              <a:t>12</a:t>
            </a:fld>
            <a:endParaRPr lang="en-US"/>
          </a:p>
        </p:txBody>
      </p:sp>
      <p:sp>
        <p:nvSpPr>
          <p:cNvPr id="221186" name="Rectangle 2"/>
          <p:cNvSpPr>
            <a:spLocks noGrp="1" noChangeArrowheads="1"/>
          </p:cNvSpPr>
          <p:nvPr>
            <p:ph type="title"/>
          </p:nvPr>
        </p:nvSpPr>
        <p:spPr/>
        <p:txBody>
          <a:bodyPr/>
          <a:lstStyle/>
          <a:p>
            <a:r>
              <a:rPr lang="en-US" sz="2900"/>
              <a:t>Boundary Value Analysis</a:t>
            </a:r>
            <a:br>
              <a:rPr lang="en-US" sz="2900"/>
            </a:br>
            <a:r>
              <a:rPr lang="en-US" sz="2900"/>
              <a:t>(Analisis Nilai Batas)</a:t>
            </a:r>
          </a:p>
        </p:txBody>
      </p:sp>
      <p:sp>
        <p:nvSpPr>
          <p:cNvPr id="221187" name="Rectangle 3"/>
          <p:cNvSpPr>
            <a:spLocks noGrp="1" noChangeArrowheads="1"/>
          </p:cNvSpPr>
          <p:nvPr>
            <p:ph type="body" idx="1"/>
          </p:nvPr>
        </p:nvSpPr>
        <p:spPr/>
        <p:txBody>
          <a:bodyPr/>
          <a:lstStyle/>
          <a:p>
            <a:pPr marL="533400" indent="-533400" algn="just">
              <a:lnSpc>
                <a:spcPct val="80000"/>
              </a:lnSpc>
              <a:buFont typeface="Wingdings" pitchFamily="2" charset="2"/>
              <a:buNone/>
            </a:pPr>
            <a:endParaRPr lang="en-US" sz="2000"/>
          </a:p>
          <a:p>
            <a:pPr marL="533400" indent="-533400" algn="just">
              <a:lnSpc>
                <a:spcPct val="80000"/>
              </a:lnSpc>
            </a:pPr>
            <a:r>
              <a:rPr lang="en-US" sz="2800"/>
              <a:t>Bila suatu kondisi input mengkhususkan sejumlah nilai, maka pengujian harus dikembangkan dengan menggunakan jumlah minimum dan maksimum. Nilai tepat di atas dan di bawah minimum dan maksimum juga diuji.</a:t>
            </a:r>
          </a:p>
          <a:p>
            <a:pPr marL="533400" indent="-533400" algn="just">
              <a:lnSpc>
                <a:spcPct val="80000"/>
              </a:lnSpc>
            </a:pPr>
            <a:r>
              <a:rPr lang="en-US" sz="2800"/>
              <a:t>Pedoman 1 dan 2 juga diaplikasikan ke kondisi output.</a:t>
            </a:r>
          </a:p>
          <a:p>
            <a:pPr marL="533400" indent="-533400" algn="just">
              <a:lnSpc>
                <a:spcPct val="80000"/>
              </a:lnSpc>
            </a:pPr>
            <a:r>
              <a:rPr lang="en-US" sz="2800"/>
              <a:t>Bila struktur data program telah memesan suatu batasan, maka pengujian akan dilakukan sesuai dengan batasan struktur data terebut. </a:t>
            </a:r>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09621B-0F66-4301-95A9-3DB454B9A576}" type="slidenum">
              <a:rPr lang="en-US"/>
              <a:pPr/>
              <a:t>13</a:t>
            </a:fld>
            <a:endParaRPr lang="en-US"/>
          </a:p>
        </p:txBody>
      </p:sp>
      <p:sp>
        <p:nvSpPr>
          <p:cNvPr id="168962" name="Rectangle 2"/>
          <p:cNvSpPr>
            <a:spLocks noGrp="1" noChangeArrowheads="1"/>
          </p:cNvSpPr>
          <p:nvPr>
            <p:ph type="title"/>
          </p:nvPr>
        </p:nvSpPr>
        <p:spPr/>
        <p:txBody>
          <a:bodyPr/>
          <a:lstStyle/>
          <a:p>
            <a:r>
              <a:rPr lang="en-US"/>
              <a:t>Comparison Testing</a:t>
            </a:r>
          </a:p>
        </p:txBody>
      </p:sp>
      <p:sp>
        <p:nvSpPr>
          <p:cNvPr id="168963" name="Rectangle 3"/>
          <p:cNvSpPr>
            <a:spLocks noGrp="1" noChangeArrowheads="1"/>
          </p:cNvSpPr>
          <p:nvPr>
            <p:ph type="body" idx="1"/>
          </p:nvPr>
        </p:nvSpPr>
        <p:spPr/>
        <p:txBody>
          <a:bodyPr/>
          <a:lstStyle/>
          <a:p>
            <a:pPr algn="just">
              <a:lnSpc>
                <a:spcPct val="90000"/>
              </a:lnSpc>
              <a:buFont typeface="Wingdings" pitchFamily="2" charset="2"/>
              <a:buNone/>
            </a:pPr>
            <a:r>
              <a:rPr lang="en-US"/>
              <a:t>Pengujian perbandingan adalah metode pembangkitan data uji yang dilakukan pada perangkat lunak yang dibuat redundan. Perangkat lunak yang redundan mempunyai dua tim pengembang yang masing-masing mengembangkan perangkat lunak sendiri-sendiri untuk spesifikasi yang sama.</a:t>
            </a:r>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519561F-C69C-4C4F-9502-9ED3E84096F2}" type="slidenum">
              <a:rPr lang="en-US"/>
              <a:pPr/>
              <a:t>14</a:t>
            </a:fld>
            <a:endParaRPr lang="en-US"/>
          </a:p>
        </p:txBody>
      </p:sp>
      <p:sp>
        <p:nvSpPr>
          <p:cNvPr id="222210" name="Rectangle 2"/>
          <p:cNvSpPr>
            <a:spLocks noGrp="1" noChangeArrowheads="1"/>
          </p:cNvSpPr>
          <p:nvPr>
            <p:ph type="title"/>
          </p:nvPr>
        </p:nvSpPr>
        <p:spPr/>
        <p:txBody>
          <a:bodyPr/>
          <a:lstStyle/>
          <a:p>
            <a:r>
              <a:rPr lang="en-US"/>
              <a:t>Comparison Testing</a:t>
            </a:r>
          </a:p>
        </p:txBody>
      </p:sp>
      <p:sp>
        <p:nvSpPr>
          <p:cNvPr id="222211" name="Rectangle 3"/>
          <p:cNvSpPr>
            <a:spLocks noGrp="1" noChangeArrowheads="1"/>
          </p:cNvSpPr>
          <p:nvPr>
            <p:ph type="body" idx="1"/>
          </p:nvPr>
        </p:nvSpPr>
        <p:spPr/>
        <p:txBody>
          <a:bodyPr/>
          <a:lstStyle/>
          <a:p>
            <a:pPr algn="just">
              <a:lnSpc>
                <a:spcPct val="90000"/>
              </a:lnSpc>
            </a:pPr>
            <a:r>
              <a:rPr lang="en-US" sz="2700"/>
              <a:t>Metode pengujian perbandingan digunakan untuk membangkitkan data uji untuk salah satu perangkat lunak, yang kemudian digunakan sebagai masukan pada pengujian perangkat lunak yang lain. </a:t>
            </a:r>
          </a:p>
          <a:p>
            <a:pPr algn="just">
              <a:lnSpc>
                <a:spcPct val="90000"/>
              </a:lnSpc>
            </a:pPr>
            <a:r>
              <a:rPr lang="en-US" sz="2700"/>
              <a:t>Hasil pengujian kedua perangkat lunak tersebut diharapkan sama. Jika hasil pengujian kedua perangkat lunak tersebut berbeda maka kedua perangkat lunak itu akan dicek untuk mencari yang salah.</a:t>
            </a:r>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C026162F-01AB-4177-BF29-293DFC1B25CF}" type="slidenum">
              <a:rPr lang="en-US"/>
              <a:pPr/>
              <a:t>15</a:t>
            </a:fld>
            <a:endParaRPr lang="en-US"/>
          </a:p>
        </p:txBody>
      </p:sp>
      <p:sp>
        <p:nvSpPr>
          <p:cNvPr id="174084" name="Rectangle 4"/>
          <p:cNvSpPr>
            <a:spLocks noGrp="1" noChangeArrowheads="1"/>
          </p:cNvSpPr>
          <p:nvPr>
            <p:ph type="ctrTitle"/>
          </p:nvPr>
        </p:nvSpPr>
        <p:spPr/>
        <p:txBody>
          <a:bodyPr/>
          <a:lstStyle/>
          <a:p>
            <a:pPr algn="l"/>
            <a:r>
              <a:rPr lang="en-US"/>
              <a:t>Ide :</a:t>
            </a:r>
            <a:br>
              <a:rPr lang="en-US"/>
            </a:br>
            <a:r>
              <a:rPr lang="en-US"/>
              <a:t>Menemukan kesalahan I/O</a:t>
            </a:r>
          </a:p>
        </p:txBody>
      </p:sp>
      <p:sp>
        <p:nvSpPr>
          <p:cNvPr id="174085" name="Rectangle 5"/>
          <p:cNvSpPr>
            <a:spLocks noGrp="1" noChangeArrowheads="1"/>
          </p:cNvSpPr>
          <p:nvPr>
            <p:ph type="subTitle" idx="1"/>
          </p:nvPr>
        </p:nvSpPr>
        <p:spPr/>
        <p:txBody>
          <a:bodyPr/>
          <a:lstStyle/>
          <a:p>
            <a:pPr algn="l"/>
            <a:r>
              <a:rPr lang="en-US"/>
              <a:t>Minggu Depan :</a:t>
            </a:r>
          </a:p>
          <a:p>
            <a:r>
              <a:rPr lang="en-US"/>
              <a:t>Perangkat Pengujian</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327D8B-06AF-4211-9B9A-0474FE3FF3F4}" type="slidenum">
              <a:rPr lang="en-US"/>
              <a:pPr/>
              <a:t>2</a:t>
            </a:fld>
            <a:endParaRPr lang="en-US"/>
          </a:p>
        </p:txBody>
      </p:sp>
      <p:sp>
        <p:nvSpPr>
          <p:cNvPr id="217090" name="Rectangle 2"/>
          <p:cNvSpPr>
            <a:spLocks noGrp="1" noChangeArrowheads="1"/>
          </p:cNvSpPr>
          <p:nvPr>
            <p:ph type="title"/>
          </p:nvPr>
        </p:nvSpPr>
        <p:spPr/>
        <p:txBody>
          <a:bodyPr/>
          <a:lstStyle/>
          <a:p>
            <a:r>
              <a:rPr lang="en-US"/>
              <a:t>Black Box Testing</a:t>
            </a:r>
          </a:p>
        </p:txBody>
      </p:sp>
      <p:sp>
        <p:nvSpPr>
          <p:cNvPr id="217091" name="Rectangle 3"/>
          <p:cNvSpPr>
            <a:spLocks noGrp="1" noChangeArrowheads="1"/>
          </p:cNvSpPr>
          <p:nvPr>
            <p:ph type="body" idx="1"/>
          </p:nvPr>
        </p:nvSpPr>
        <p:spPr/>
        <p:txBody>
          <a:bodyPr/>
          <a:lstStyle/>
          <a:p>
            <a:pPr algn="just">
              <a:lnSpc>
                <a:spcPct val="80000"/>
              </a:lnSpc>
              <a:buFont typeface="Wingdings" pitchFamily="2" charset="2"/>
              <a:buNone/>
            </a:pPr>
            <a:r>
              <a:rPr lang="en-US" sz="3200"/>
              <a:t>	Pengujian </a:t>
            </a:r>
            <a:r>
              <a:rPr lang="en-US" sz="3200" i="1"/>
              <a:t>black box</a:t>
            </a:r>
            <a:r>
              <a:rPr lang="en-US" sz="3200"/>
              <a:t> adalah pengujian aspek fundamental sistem tanpa memperhatikan struktur logika internal perangkat lunak, digunakan utnuk mengetahui apakah perangkat lunak berfungsi dengan benar. </a:t>
            </a:r>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472533-E1DE-4BBE-9EAE-2AEB5A18476B}" type="slidenum">
              <a:rPr lang="en-US"/>
              <a:pPr/>
              <a:t>3</a:t>
            </a:fld>
            <a:endParaRPr lang="en-US"/>
          </a:p>
        </p:txBody>
      </p:sp>
      <p:sp>
        <p:nvSpPr>
          <p:cNvPr id="218114" name="Rectangle 2"/>
          <p:cNvSpPr>
            <a:spLocks noGrp="1" noChangeArrowheads="1"/>
          </p:cNvSpPr>
          <p:nvPr>
            <p:ph type="title"/>
          </p:nvPr>
        </p:nvSpPr>
        <p:spPr/>
        <p:txBody>
          <a:bodyPr/>
          <a:lstStyle/>
          <a:p>
            <a:r>
              <a:rPr lang="en-US"/>
              <a:t>Black Box Testing</a:t>
            </a:r>
          </a:p>
        </p:txBody>
      </p:sp>
      <p:sp>
        <p:nvSpPr>
          <p:cNvPr id="218115" name="Rectangle 3"/>
          <p:cNvSpPr>
            <a:spLocks noGrp="1" noChangeArrowheads="1"/>
          </p:cNvSpPr>
          <p:nvPr>
            <p:ph type="body" idx="1"/>
          </p:nvPr>
        </p:nvSpPr>
        <p:spPr/>
        <p:txBody>
          <a:bodyPr/>
          <a:lstStyle/>
          <a:p>
            <a:pPr algn="just">
              <a:lnSpc>
                <a:spcPct val="80000"/>
              </a:lnSpc>
              <a:buFont typeface="Wingdings" pitchFamily="2" charset="2"/>
              <a:buNone/>
            </a:pPr>
            <a:r>
              <a:rPr lang="en-US" sz="2200"/>
              <a:t>	</a:t>
            </a:r>
            <a:r>
              <a:rPr lang="en-US" sz="3200"/>
              <a:t>Pengujian black box merupakan metode peracangan data uji yang didasarkan pada spesifikasi perangkat lunak, berfokus pada pengujian persyaratan fungsional perangkat lunak, untuk mendapatkan serangkaian kondisi input yang sesuai dengan persyaratan fungsional suatu program.</a:t>
            </a: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5AD08E-91F5-413B-A2B5-C1570CA62731}" type="slidenum">
              <a:rPr lang="en-US"/>
              <a:pPr/>
              <a:t>4</a:t>
            </a:fld>
            <a:endParaRPr lang="en-US"/>
          </a:p>
        </p:txBody>
      </p:sp>
      <p:sp>
        <p:nvSpPr>
          <p:cNvPr id="162818" name="Rectangle 2"/>
          <p:cNvSpPr>
            <a:spLocks noGrp="1" noChangeArrowheads="1"/>
          </p:cNvSpPr>
          <p:nvPr>
            <p:ph type="title"/>
          </p:nvPr>
        </p:nvSpPr>
        <p:spPr/>
        <p:txBody>
          <a:bodyPr/>
          <a:lstStyle/>
          <a:p>
            <a:r>
              <a:rPr lang="en-US"/>
              <a:t>Black Box Testing</a:t>
            </a:r>
          </a:p>
        </p:txBody>
      </p:sp>
      <p:sp>
        <p:nvSpPr>
          <p:cNvPr id="162819" name="Rectangle 3"/>
          <p:cNvSpPr>
            <a:spLocks noGrp="1" noChangeArrowheads="1"/>
          </p:cNvSpPr>
          <p:nvPr>
            <p:ph type="body" idx="1"/>
          </p:nvPr>
        </p:nvSpPr>
        <p:spPr/>
        <p:txBody>
          <a:bodyPr/>
          <a:lstStyle/>
          <a:p>
            <a:pPr algn="just">
              <a:lnSpc>
                <a:spcPct val="80000"/>
              </a:lnSpc>
              <a:buFont typeface="Wingdings" pitchFamily="2" charset="2"/>
              <a:buNone/>
            </a:pPr>
            <a:r>
              <a:rPr lang="en-US" sz="3200"/>
              <a:t>	Black Box berusaha menemukan kesalahan dalam kategori : </a:t>
            </a:r>
          </a:p>
          <a:p>
            <a:pPr algn="just">
              <a:lnSpc>
                <a:spcPct val="80000"/>
              </a:lnSpc>
              <a:buFont typeface="Wingdings" pitchFamily="2" charset="2"/>
              <a:buNone/>
            </a:pPr>
            <a:r>
              <a:rPr lang="en-US" sz="2800"/>
              <a:t>	</a:t>
            </a:r>
            <a:r>
              <a:rPr lang="en-US" sz="2800" b="1"/>
              <a:t>(1)</a:t>
            </a:r>
            <a:r>
              <a:rPr lang="en-US" sz="2800"/>
              <a:t> fungsi-fungsi yang tidak benar atau hilang,</a:t>
            </a:r>
          </a:p>
          <a:p>
            <a:pPr algn="just">
              <a:lnSpc>
                <a:spcPct val="80000"/>
              </a:lnSpc>
              <a:buFont typeface="Wingdings" pitchFamily="2" charset="2"/>
              <a:buNone/>
            </a:pPr>
            <a:r>
              <a:rPr lang="en-US" sz="2800"/>
              <a:t>	</a:t>
            </a:r>
            <a:r>
              <a:rPr lang="en-US" sz="2800" b="1"/>
              <a:t>(2)</a:t>
            </a:r>
            <a:r>
              <a:rPr lang="en-US" sz="2800"/>
              <a:t> kesalahan interface, </a:t>
            </a:r>
          </a:p>
          <a:p>
            <a:pPr algn="just">
              <a:lnSpc>
                <a:spcPct val="80000"/>
              </a:lnSpc>
              <a:buFont typeface="Wingdings" pitchFamily="2" charset="2"/>
              <a:buNone/>
            </a:pPr>
            <a:r>
              <a:rPr lang="en-US" sz="2800"/>
              <a:t>	</a:t>
            </a:r>
            <a:r>
              <a:rPr lang="en-US" sz="2800" b="1"/>
              <a:t>(3)</a:t>
            </a:r>
            <a:r>
              <a:rPr lang="en-US" sz="2800"/>
              <a:t> kesalahan dalam struktur data atau akses database eksternal, </a:t>
            </a:r>
          </a:p>
          <a:p>
            <a:pPr algn="just">
              <a:lnSpc>
                <a:spcPct val="80000"/>
              </a:lnSpc>
              <a:buFont typeface="Wingdings" pitchFamily="2" charset="2"/>
              <a:buNone/>
            </a:pPr>
            <a:r>
              <a:rPr lang="en-US" sz="2800"/>
              <a:t>	</a:t>
            </a:r>
            <a:r>
              <a:rPr lang="en-US" sz="2800" b="1"/>
              <a:t>(4)</a:t>
            </a:r>
            <a:r>
              <a:rPr lang="en-US" sz="2800"/>
              <a:t> kesalahan kinerja, </a:t>
            </a:r>
          </a:p>
          <a:p>
            <a:pPr algn="just">
              <a:lnSpc>
                <a:spcPct val="80000"/>
              </a:lnSpc>
              <a:buFont typeface="Wingdings" pitchFamily="2" charset="2"/>
              <a:buNone/>
            </a:pPr>
            <a:r>
              <a:rPr lang="en-US" sz="2800"/>
              <a:t>	</a:t>
            </a:r>
            <a:r>
              <a:rPr lang="en-US" sz="2800" b="1"/>
              <a:t>(5)</a:t>
            </a:r>
            <a:r>
              <a:rPr lang="en-US" sz="2800"/>
              <a:t> inisialisasi dan kesalahan terminasi.</a:t>
            </a:r>
            <a:r>
              <a:rPr lang="en-US" sz="2200"/>
              <a:t> </a:t>
            </a:r>
          </a:p>
        </p:txBody>
      </p:sp>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6F0A9FD-2E1E-4DCC-9293-A52942E176C9}" type="slidenum">
              <a:rPr lang="en-US"/>
              <a:pPr/>
              <a:t>5</a:t>
            </a:fld>
            <a:endParaRPr lang="en-US"/>
          </a:p>
        </p:txBody>
      </p:sp>
      <p:sp>
        <p:nvSpPr>
          <p:cNvPr id="163842" name="Rectangle 2"/>
          <p:cNvSpPr>
            <a:spLocks noGrp="1" noChangeArrowheads="1"/>
          </p:cNvSpPr>
          <p:nvPr>
            <p:ph type="title"/>
          </p:nvPr>
        </p:nvSpPr>
        <p:spPr/>
        <p:txBody>
          <a:bodyPr/>
          <a:lstStyle/>
          <a:p>
            <a:r>
              <a:rPr lang="en-US" sz="2900"/>
              <a:t>Graf Based Testing</a:t>
            </a:r>
            <a:br>
              <a:rPr lang="en-US" sz="2900"/>
            </a:br>
            <a:endParaRPr lang="en-US" sz="2900"/>
          </a:p>
        </p:txBody>
      </p:sp>
      <p:sp>
        <p:nvSpPr>
          <p:cNvPr id="163843" name="Rectangle 3"/>
          <p:cNvSpPr>
            <a:spLocks noGrp="1" noChangeArrowheads="1"/>
          </p:cNvSpPr>
          <p:nvPr>
            <p:ph type="body" idx="1"/>
          </p:nvPr>
        </p:nvSpPr>
        <p:spPr/>
        <p:txBody>
          <a:bodyPr/>
          <a:lstStyle/>
          <a:p>
            <a:pPr>
              <a:buFont typeface="Wingdings" pitchFamily="2" charset="2"/>
              <a:buNone/>
            </a:pPr>
            <a:r>
              <a:rPr lang="en-US"/>
              <a:t>.</a:t>
            </a:r>
          </a:p>
        </p:txBody>
      </p:sp>
      <p:sp>
        <p:nvSpPr>
          <p:cNvPr id="16384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63844" name="Object 4"/>
          <p:cNvGraphicFramePr>
            <a:graphicFrameLocks noChangeAspect="1"/>
          </p:cNvGraphicFramePr>
          <p:nvPr/>
        </p:nvGraphicFramePr>
        <p:xfrm>
          <a:off x="914400" y="1752600"/>
          <a:ext cx="7239000" cy="4529138"/>
        </p:xfrm>
        <a:graphic>
          <a:graphicData uri="http://schemas.openxmlformats.org/presentationml/2006/ole">
            <mc:AlternateContent xmlns:mc="http://schemas.openxmlformats.org/markup-compatibility/2006">
              <mc:Choice xmlns:v="urn:schemas-microsoft-com:vml" Requires="v">
                <p:oleObj spid="_x0000_s163846" name="VISIO" r:id="rId4" imgW="5498280" imgH="3440880" progId="Visio.Drawing.5">
                  <p:embed/>
                </p:oleObj>
              </mc:Choice>
              <mc:Fallback>
                <p:oleObj name="VISIO" r:id="rId4" imgW="5498280" imgH="3440880" progId="Visio.Drawing.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752600"/>
                        <a:ext cx="7239000" cy="452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A40E22-817E-4C05-BA4A-5436FB7F23C0}" type="slidenum">
              <a:rPr lang="en-US"/>
              <a:pPr/>
              <a:t>6</a:t>
            </a:fld>
            <a:endParaRPr lang="en-US"/>
          </a:p>
        </p:txBody>
      </p:sp>
      <p:sp>
        <p:nvSpPr>
          <p:cNvPr id="164866" name="Rectangle 2"/>
          <p:cNvSpPr>
            <a:spLocks noGrp="1" noChangeArrowheads="1"/>
          </p:cNvSpPr>
          <p:nvPr>
            <p:ph type="title"/>
          </p:nvPr>
        </p:nvSpPr>
        <p:spPr/>
        <p:txBody>
          <a:bodyPr/>
          <a:lstStyle/>
          <a:p>
            <a:r>
              <a:rPr lang="en-US" sz="2900"/>
              <a:t>Pola Link weight</a:t>
            </a:r>
            <a:br>
              <a:rPr lang="en-US" sz="2900"/>
            </a:br>
            <a:endParaRPr lang="en-US" sz="2900"/>
          </a:p>
        </p:txBody>
      </p:sp>
      <p:sp>
        <p:nvSpPr>
          <p:cNvPr id="164867" name="Rectangle 3"/>
          <p:cNvSpPr>
            <a:spLocks noGrp="1" noChangeArrowheads="1"/>
          </p:cNvSpPr>
          <p:nvPr>
            <p:ph type="body" idx="1"/>
          </p:nvPr>
        </p:nvSpPr>
        <p:spPr/>
        <p:txBody>
          <a:bodyPr/>
          <a:lstStyle/>
          <a:p>
            <a:pPr algn="just"/>
            <a:r>
              <a:rPr lang="en-US" sz="2800" i="1"/>
              <a:t>Transitivitas</a:t>
            </a:r>
            <a:r>
              <a:rPr lang="en-US" sz="2800"/>
              <a:t>, yaitu hubungan antara tiga objek atau lebih yang menentukan bagaimana pengaruh hubungan tersebut menyebar pada objek yang ditentukan</a:t>
            </a:r>
            <a:endParaRPr lang="en-US" sz="2800" i="1"/>
          </a:p>
          <a:p>
            <a:pPr algn="just"/>
            <a:r>
              <a:rPr lang="en-US" sz="2800" i="1"/>
              <a:t>Simetris</a:t>
            </a:r>
            <a:r>
              <a:rPr lang="en-US" sz="2800"/>
              <a:t>, yaitu hubungan antara dua objek secara dua arah</a:t>
            </a:r>
            <a:endParaRPr lang="en-US" sz="2800" i="1"/>
          </a:p>
          <a:p>
            <a:pPr algn="just"/>
            <a:r>
              <a:rPr lang="en-US" sz="2800" i="1"/>
              <a:t>Refleksif</a:t>
            </a:r>
            <a:r>
              <a:rPr lang="en-US" sz="2800"/>
              <a:t>, yaitu hubungan yang mengarah pada node itu sendiri atau </a:t>
            </a:r>
            <a:r>
              <a:rPr lang="en-US" sz="2800" i="1"/>
              <a:t>loop null</a:t>
            </a:r>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7FDABE-D0BB-461A-8F92-342CED48DE5F}" type="slidenum">
              <a:rPr lang="en-US"/>
              <a:pPr/>
              <a:t>7</a:t>
            </a:fld>
            <a:endParaRPr lang="en-US"/>
          </a:p>
        </p:txBody>
      </p:sp>
      <p:sp>
        <p:nvSpPr>
          <p:cNvPr id="166914" name="Rectangle 2"/>
          <p:cNvSpPr>
            <a:spLocks noGrp="1" noChangeArrowheads="1"/>
          </p:cNvSpPr>
          <p:nvPr>
            <p:ph type="title"/>
          </p:nvPr>
        </p:nvSpPr>
        <p:spPr/>
        <p:txBody>
          <a:bodyPr/>
          <a:lstStyle/>
          <a:p>
            <a:r>
              <a:rPr lang="en-US" sz="2900"/>
              <a:t>Equivalence Partitioning</a:t>
            </a:r>
            <a:br>
              <a:rPr lang="en-US" sz="2900"/>
            </a:br>
            <a:r>
              <a:rPr lang="en-US" sz="2900"/>
              <a:t>(Partisi ekuivalensi)</a:t>
            </a:r>
          </a:p>
        </p:txBody>
      </p:sp>
      <p:sp>
        <p:nvSpPr>
          <p:cNvPr id="166915" name="Rectangle 3"/>
          <p:cNvSpPr>
            <a:spLocks noGrp="1" noChangeArrowheads="1"/>
          </p:cNvSpPr>
          <p:nvPr>
            <p:ph type="body" idx="1"/>
          </p:nvPr>
        </p:nvSpPr>
        <p:spPr/>
        <p:txBody>
          <a:bodyPr/>
          <a:lstStyle/>
          <a:p>
            <a:pPr algn="just">
              <a:lnSpc>
                <a:spcPct val="90000"/>
              </a:lnSpc>
            </a:pPr>
            <a:r>
              <a:rPr lang="en-US" sz="2800"/>
              <a:t>Partisi ekuivalensi adalah metode yang membagi domain input dari suatu program ke dalam kelas data, menentukan kasus pengujian dengan mengungkapkan kelas-kelas kesalahan, sehingga akan mengurangi jumlah keseluruhan kasus pengujian.</a:t>
            </a:r>
          </a:p>
          <a:p>
            <a:pPr algn="just">
              <a:lnSpc>
                <a:spcPct val="90000"/>
              </a:lnSpc>
            </a:pPr>
            <a:r>
              <a:rPr lang="en-US" sz="2800"/>
              <a:t>Bila suatu </a:t>
            </a:r>
            <a:r>
              <a:rPr lang="en-US" sz="2800" i="1"/>
              <a:t>link weight</a:t>
            </a:r>
            <a:r>
              <a:rPr lang="en-US" sz="2800"/>
              <a:t> mempunyai pola </a:t>
            </a:r>
            <a:r>
              <a:rPr lang="en-US" sz="2800" i="1"/>
              <a:t>transitivitas</a:t>
            </a:r>
            <a:r>
              <a:rPr lang="en-US" sz="2800"/>
              <a:t>, </a:t>
            </a:r>
            <a:r>
              <a:rPr lang="en-US" sz="2800" i="1"/>
              <a:t>simetris</a:t>
            </a:r>
            <a:r>
              <a:rPr lang="en-US" sz="2800"/>
              <a:t>, dan </a:t>
            </a:r>
            <a:r>
              <a:rPr lang="en-US" sz="2800" i="1"/>
              <a:t>refleksif</a:t>
            </a:r>
            <a:r>
              <a:rPr lang="en-US" sz="2800"/>
              <a:t> maka akan terdapat kelas ekuivalensi. </a:t>
            </a:r>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6DE68BF-7BC3-4657-B7E9-2F0C35FE523B}" type="slidenum">
              <a:rPr lang="en-US"/>
              <a:pPr/>
              <a:t>8</a:t>
            </a:fld>
            <a:endParaRPr lang="en-US"/>
          </a:p>
        </p:txBody>
      </p:sp>
      <p:sp>
        <p:nvSpPr>
          <p:cNvPr id="219138" name="Rectangle 2"/>
          <p:cNvSpPr>
            <a:spLocks noGrp="1" noChangeArrowheads="1"/>
          </p:cNvSpPr>
          <p:nvPr>
            <p:ph type="title"/>
          </p:nvPr>
        </p:nvSpPr>
        <p:spPr/>
        <p:txBody>
          <a:bodyPr/>
          <a:lstStyle/>
          <a:p>
            <a:r>
              <a:rPr lang="en-US" sz="2900"/>
              <a:t>Equivalence Partitioning</a:t>
            </a:r>
            <a:br>
              <a:rPr lang="en-US" sz="2900"/>
            </a:br>
            <a:r>
              <a:rPr lang="en-US" sz="2900"/>
              <a:t>(Partisi ekuivalensi)</a:t>
            </a:r>
          </a:p>
        </p:txBody>
      </p:sp>
      <p:sp>
        <p:nvSpPr>
          <p:cNvPr id="219139" name="Rectangle 3"/>
          <p:cNvSpPr>
            <a:spLocks noGrp="1" noChangeArrowheads="1"/>
          </p:cNvSpPr>
          <p:nvPr>
            <p:ph type="body" idx="1"/>
          </p:nvPr>
        </p:nvSpPr>
        <p:spPr/>
        <p:txBody>
          <a:bodyPr/>
          <a:lstStyle/>
          <a:p>
            <a:pPr algn="just">
              <a:lnSpc>
                <a:spcPct val="90000"/>
              </a:lnSpc>
            </a:pPr>
            <a:r>
              <a:rPr lang="en-US" sz="2800"/>
              <a:t>Kelas ekuivalensi merepresentasikan serangkaian kondisi valid dan invalid untuk kondisi inputan.  Secara khusus, suatu kondisi input dapat berupa harga numeric, suatu rentang harga, serangkaian harga yang terkait, atau suatu kondisi Boolean.</a:t>
            </a:r>
            <a:r>
              <a:rPr lang="en-US" sz="2400"/>
              <a:t> </a:t>
            </a:r>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D6F434-EB6C-4DE9-AF39-D5349D837446}" type="slidenum">
              <a:rPr lang="en-US"/>
              <a:pPr/>
              <a:t>9</a:t>
            </a:fld>
            <a:endParaRPr lang="en-US"/>
          </a:p>
        </p:txBody>
      </p:sp>
      <p:sp>
        <p:nvSpPr>
          <p:cNvPr id="165890" name="Rectangle 2"/>
          <p:cNvSpPr>
            <a:spLocks noGrp="1" noChangeArrowheads="1"/>
          </p:cNvSpPr>
          <p:nvPr>
            <p:ph type="title"/>
          </p:nvPr>
        </p:nvSpPr>
        <p:spPr/>
        <p:txBody>
          <a:bodyPr/>
          <a:lstStyle/>
          <a:p>
            <a:r>
              <a:rPr lang="en-US"/>
              <a:t>Penentuan Kelas Ekuivalensi</a:t>
            </a:r>
          </a:p>
        </p:txBody>
      </p:sp>
      <p:sp>
        <p:nvSpPr>
          <p:cNvPr id="165891" name="Rectangle 3"/>
          <p:cNvSpPr>
            <a:spLocks noGrp="1" noChangeArrowheads="1"/>
          </p:cNvSpPr>
          <p:nvPr>
            <p:ph type="body" idx="1"/>
          </p:nvPr>
        </p:nvSpPr>
        <p:spPr/>
        <p:txBody>
          <a:bodyPr/>
          <a:lstStyle/>
          <a:p>
            <a:pPr marL="533400" indent="-533400" algn="just">
              <a:lnSpc>
                <a:spcPct val="80000"/>
              </a:lnSpc>
            </a:pPr>
            <a:r>
              <a:rPr lang="en-US" sz="2700"/>
              <a:t>Bila kondisi input menentukan suatu range, maka satu kelas ekuvalensi valid dan dua yang invalid ditentukan</a:t>
            </a:r>
          </a:p>
          <a:p>
            <a:pPr marL="533400" indent="-533400" algn="just">
              <a:lnSpc>
                <a:spcPct val="80000"/>
              </a:lnSpc>
            </a:pPr>
            <a:r>
              <a:rPr lang="en-US" sz="2700"/>
              <a:t>Bila suatu kondisi input memerlukan suatu harga khusus, maka satu kelas ekuivalensi valid dan dua yang invalid ditentukan</a:t>
            </a:r>
          </a:p>
          <a:p>
            <a:pPr marL="533400" indent="-533400" algn="just">
              <a:lnSpc>
                <a:spcPct val="80000"/>
              </a:lnSpc>
            </a:pPr>
            <a:r>
              <a:rPr lang="en-US" sz="2700"/>
              <a:t>Bila suatu kondisi menentukan anggota suatu himpunan, maka satu kelas ekuivalensi valid atau dua yang invalid ditentukan</a:t>
            </a:r>
          </a:p>
          <a:p>
            <a:pPr marL="533400" indent="-533400" algn="just">
              <a:lnSpc>
                <a:spcPct val="80000"/>
              </a:lnSpc>
            </a:pPr>
            <a:r>
              <a:rPr lang="en-US" sz="2700"/>
              <a:t>Bila suatu kondisi input adalah Boolean, maka satu kelas valid dan satu yang lain ditentukan.</a:t>
            </a:r>
          </a:p>
        </p:txBody>
      </p:sp>
    </p:spTree>
  </p:cSld>
  <p:clrMapOvr>
    <a:masterClrMapping/>
  </p:clrMapOvr>
  <p:transition>
    <p:comb/>
  </p:transition>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437</TotalTime>
  <Words>432</Words>
  <Application>Microsoft Office PowerPoint</Application>
  <PresentationFormat>On-screen Show (4:3)</PresentationFormat>
  <Paragraphs>77</Paragraphs>
  <Slides>15</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Arial Black</vt:lpstr>
      <vt:lpstr>Times New Roman</vt:lpstr>
      <vt:lpstr>Wingdings</vt:lpstr>
      <vt:lpstr>Studio</vt:lpstr>
      <vt:lpstr>VISIO 5 Drawing</vt:lpstr>
      <vt:lpstr>TESTING DAN IMPLEMENTASI SISTEM (Pertemuan ke-13)</vt:lpstr>
      <vt:lpstr>Black Box Testing</vt:lpstr>
      <vt:lpstr>Black Box Testing</vt:lpstr>
      <vt:lpstr>Black Box Testing</vt:lpstr>
      <vt:lpstr>Graf Based Testing </vt:lpstr>
      <vt:lpstr>Pola Link weight </vt:lpstr>
      <vt:lpstr>Equivalence Partitioning (Partisi ekuivalensi)</vt:lpstr>
      <vt:lpstr>Equivalence Partitioning (Partisi ekuivalensi)</vt:lpstr>
      <vt:lpstr>Penentuan Kelas Ekuivalensi</vt:lpstr>
      <vt:lpstr>Boundary Value Analysis (Analisis Nilai Batas)</vt:lpstr>
      <vt:lpstr>Boundary Value Analysis (Analisis Nilai Batas)</vt:lpstr>
      <vt:lpstr>Boundary Value Analysis (Analisis Nilai Batas)</vt:lpstr>
      <vt:lpstr>Comparison Testing</vt:lpstr>
      <vt:lpstr>Comparison Testing</vt:lpstr>
      <vt:lpstr>Ide : Menemukan kesalahan I/O</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11</cp:revision>
  <dcterms:created xsi:type="dcterms:W3CDTF">2005-07-10T08:12:37Z</dcterms:created>
  <dcterms:modified xsi:type="dcterms:W3CDTF">2013-03-21T02:07:49Z</dcterms:modified>
</cp:coreProperties>
</file>