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notesMasterIdLst>
    <p:notesMasterId r:id="rId17"/>
  </p:notesMasterIdLst>
  <p:handoutMasterIdLst>
    <p:handoutMasterId r:id="rId18"/>
  </p:handoutMasterIdLst>
  <p:sldIdLst>
    <p:sldId id="256" r:id="rId2"/>
    <p:sldId id="331" r:id="rId3"/>
    <p:sldId id="337" r:id="rId4"/>
    <p:sldId id="332" r:id="rId5"/>
    <p:sldId id="338" r:id="rId6"/>
    <p:sldId id="339" r:id="rId7"/>
    <p:sldId id="340" r:id="rId8"/>
    <p:sldId id="333" r:id="rId9"/>
    <p:sldId id="344" r:id="rId10"/>
    <p:sldId id="341" r:id="rId11"/>
    <p:sldId id="342" r:id="rId12"/>
    <p:sldId id="343" r:id="rId13"/>
    <p:sldId id="334" r:id="rId14"/>
    <p:sldId id="345" r:id="rId15"/>
    <p:sldId id="336"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33" autoAdjust="0"/>
  </p:normalViewPr>
  <p:slideViewPr>
    <p:cSldViewPr>
      <p:cViewPr>
        <p:scale>
          <a:sx n="50" d="100"/>
          <a:sy n="50" d="100"/>
        </p:scale>
        <p:origin x="-1008" y="-2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4" d="100"/>
          <a:sy n="54" d="100"/>
        </p:scale>
        <p:origin x="-190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81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17817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17818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17818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DC2538CF-4B41-4EFB-AE6E-3772A140CF70}" type="slidenum">
              <a:rPr lang="en-US"/>
              <a:pPr/>
              <a:t>‹#›</a:t>
            </a:fld>
            <a:endParaRPr lang="en-US"/>
          </a:p>
        </p:txBody>
      </p:sp>
    </p:spTree>
    <p:extLst>
      <p:ext uri="{BB962C8B-B14F-4D97-AF65-F5344CB8AC3E}">
        <p14:creationId xmlns:p14="http://schemas.microsoft.com/office/powerpoint/2010/main" val="16460095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71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17715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17715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715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715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17715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E750D850-837D-473D-B64D-EE1275EA2957}" type="slidenum">
              <a:rPr lang="en-US"/>
              <a:pPr/>
              <a:t>‹#›</a:t>
            </a:fld>
            <a:endParaRPr lang="en-US"/>
          </a:p>
        </p:txBody>
      </p:sp>
    </p:spTree>
    <p:extLst>
      <p:ext uri="{BB962C8B-B14F-4D97-AF65-F5344CB8AC3E}">
        <p14:creationId xmlns:p14="http://schemas.microsoft.com/office/powerpoint/2010/main" val="213862408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50D850-837D-473D-B64D-EE1275EA2957}" type="slidenum">
              <a:rPr lang="en-US" smtClean="0"/>
              <a:pPr/>
              <a:t>1</a:t>
            </a:fld>
            <a:endParaRPr lang="en-US"/>
          </a:p>
        </p:txBody>
      </p:sp>
    </p:spTree>
    <p:extLst>
      <p:ext uri="{BB962C8B-B14F-4D97-AF65-F5344CB8AC3E}">
        <p14:creationId xmlns:p14="http://schemas.microsoft.com/office/powerpoint/2010/main" val="13872717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50D850-837D-473D-B64D-EE1275EA2957}" type="slidenum">
              <a:rPr lang="en-US" smtClean="0"/>
              <a:pPr/>
              <a:t>10</a:t>
            </a:fld>
            <a:endParaRPr lang="en-US"/>
          </a:p>
        </p:txBody>
      </p:sp>
    </p:spTree>
    <p:extLst>
      <p:ext uri="{BB962C8B-B14F-4D97-AF65-F5344CB8AC3E}">
        <p14:creationId xmlns:p14="http://schemas.microsoft.com/office/powerpoint/2010/main" val="33367667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50D850-837D-473D-B64D-EE1275EA2957}" type="slidenum">
              <a:rPr lang="en-US" smtClean="0"/>
              <a:pPr/>
              <a:t>11</a:t>
            </a:fld>
            <a:endParaRPr lang="en-US"/>
          </a:p>
        </p:txBody>
      </p:sp>
    </p:spTree>
    <p:extLst>
      <p:ext uri="{BB962C8B-B14F-4D97-AF65-F5344CB8AC3E}">
        <p14:creationId xmlns:p14="http://schemas.microsoft.com/office/powerpoint/2010/main" val="42394579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50D850-837D-473D-B64D-EE1275EA2957}" type="slidenum">
              <a:rPr lang="en-US" smtClean="0"/>
              <a:pPr/>
              <a:t>12</a:t>
            </a:fld>
            <a:endParaRPr lang="en-US"/>
          </a:p>
        </p:txBody>
      </p:sp>
    </p:spTree>
    <p:extLst>
      <p:ext uri="{BB962C8B-B14F-4D97-AF65-F5344CB8AC3E}">
        <p14:creationId xmlns:p14="http://schemas.microsoft.com/office/powerpoint/2010/main" val="6692201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50D850-837D-473D-B64D-EE1275EA2957}" type="slidenum">
              <a:rPr lang="en-US" smtClean="0"/>
              <a:pPr/>
              <a:t>13</a:t>
            </a:fld>
            <a:endParaRPr lang="en-US"/>
          </a:p>
        </p:txBody>
      </p:sp>
    </p:spTree>
    <p:extLst>
      <p:ext uri="{BB962C8B-B14F-4D97-AF65-F5344CB8AC3E}">
        <p14:creationId xmlns:p14="http://schemas.microsoft.com/office/powerpoint/2010/main" val="32942980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50D850-837D-473D-B64D-EE1275EA2957}" type="slidenum">
              <a:rPr lang="en-US" smtClean="0"/>
              <a:pPr/>
              <a:t>14</a:t>
            </a:fld>
            <a:endParaRPr lang="en-US"/>
          </a:p>
        </p:txBody>
      </p:sp>
    </p:spTree>
    <p:extLst>
      <p:ext uri="{BB962C8B-B14F-4D97-AF65-F5344CB8AC3E}">
        <p14:creationId xmlns:p14="http://schemas.microsoft.com/office/powerpoint/2010/main" val="30410971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7EA175-10BA-47BC-A580-56162090969C}" type="slidenum">
              <a:rPr lang="en-US"/>
              <a:pPr/>
              <a:t>15</a:t>
            </a:fld>
            <a:endParaRPr lang="en-US"/>
          </a:p>
        </p:txBody>
      </p:sp>
      <p:sp>
        <p:nvSpPr>
          <p:cNvPr id="218114" name="Rectangle 2"/>
          <p:cNvSpPr>
            <a:spLocks noRot="1" noChangeArrowheads="1" noTextEdit="1"/>
          </p:cNvSpPr>
          <p:nvPr>
            <p:ph type="sldImg"/>
          </p:nvPr>
        </p:nvSpPr>
        <p:spPr>
          <a:ln/>
        </p:spPr>
      </p:sp>
      <p:sp>
        <p:nvSpPr>
          <p:cNvPr id="218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50D850-837D-473D-B64D-EE1275EA2957}" type="slidenum">
              <a:rPr lang="en-US" smtClean="0"/>
              <a:pPr/>
              <a:t>2</a:t>
            </a:fld>
            <a:endParaRPr lang="en-US"/>
          </a:p>
        </p:txBody>
      </p:sp>
    </p:spTree>
    <p:extLst>
      <p:ext uri="{BB962C8B-B14F-4D97-AF65-F5344CB8AC3E}">
        <p14:creationId xmlns:p14="http://schemas.microsoft.com/office/powerpoint/2010/main" val="830545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50D850-837D-473D-B64D-EE1275EA2957}" type="slidenum">
              <a:rPr lang="en-US" smtClean="0"/>
              <a:pPr/>
              <a:t>3</a:t>
            </a:fld>
            <a:endParaRPr lang="en-US"/>
          </a:p>
        </p:txBody>
      </p:sp>
    </p:spTree>
    <p:extLst>
      <p:ext uri="{BB962C8B-B14F-4D97-AF65-F5344CB8AC3E}">
        <p14:creationId xmlns:p14="http://schemas.microsoft.com/office/powerpoint/2010/main" val="3944987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50D850-837D-473D-B64D-EE1275EA2957}" type="slidenum">
              <a:rPr lang="en-US" smtClean="0"/>
              <a:pPr/>
              <a:t>4</a:t>
            </a:fld>
            <a:endParaRPr lang="en-US"/>
          </a:p>
        </p:txBody>
      </p:sp>
    </p:spTree>
    <p:extLst>
      <p:ext uri="{BB962C8B-B14F-4D97-AF65-F5344CB8AC3E}">
        <p14:creationId xmlns:p14="http://schemas.microsoft.com/office/powerpoint/2010/main" val="24743033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50D850-837D-473D-B64D-EE1275EA2957}" type="slidenum">
              <a:rPr lang="en-US" smtClean="0"/>
              <a:pPr/>
              <a:t>5</a:t>
            </a:fld>
            <a:endParaRPr lang="en-US"/>
          </a:p>
        </p:txBody>
      </p:sp>
    </p:spTree>
    <p:extLst>
      <p:ext uri="{BB962C8B-B14F-4D97-AF65-F5344CB8AC3E}">
        <p14:creationId xmlns:p14="http://schemas.microsoft.com/office/powerpoint/2010/main" val="30866369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50D850-837D-473D-B64D-EE1275EA2957}" type="slidenum">
              <a:rPr lang="en-US" smtClean="0"/>
              <a:pPr/>
              <a:t>6</a:t>
            </a:fld>
            <a:endParaRPr lang="en-US"/>
          </a:p>
        </p:txBody>
      </p:sp>
    </p:spTree>
    <p:extLst>
      <p:ext uri="{BB962C8B-B14F-4D97-AF65-F5344CB8AC3E}">
        <p14:creationId xmlns:p14="http://schemas.microsoft.com/office/powerpoint/2010/main" val="30874438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50D850-837D-473D-B64D-EE1275EA2957}" type="slidenum">
              <a:rPr lang="en-US" smtClean="0"/>
              <a:pPr/>
              <a:t>7</a:t>
            </a:fld>
            <a:endParaRPr lang="en-US"/>
          </a:p>
        </p:txBody>
      </p:sp>
    </p:spTree>
    <p:extLst>
      <p:ext uri="{BB962C8B-B14F-4D97-AF65-F5344CB8AC3E}">
        <p14:creationId xmlns:p14="http://schemas.microsoft.com/office/powerpoint/2010/main" val="7961131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50D850-837D-473D-B64D-EE1275EA2957}" type="slidenum">
              <a:rPr lang="en-US" smtClean="0"/>
              <a:pPr/>
              <a:t>8</a:t>
            </a:fld>
            <a:endParaRPr lang="en-US"/>
          </a:p>
        </p:txBody>
      </p:sp>
    </p:spTree>
    <p:extLst>
      <p:ext uri="{BB962C8B-B14F-4D97-AF65-F5344CB8AC3E}">
        <p14:creationId xmlns:p14="http://schemas.microsoft.com/office/powerpoint/2010/main" val="35199135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50D850-837D-473D-B64D-EE1275EA2957}" type="slidenum">
              <a:rPr lang="en-US" smtClean="0"/>
              <a:pPr/>
              <a:t>9</a:t>
            </a:fld>
            <a:endParaRPr lang="en-US"/>
          </a:p>
        </p:txBody>
      </p:sp>
    </p:spTree>
    <p:extLst>
      <p:ext uri="{BB962C8B-B14F-4D97-AF65-F5344CB8AC3E}">
        <p14:creationId xmlns:p14="http://schemas.microsoft.com/office/powerpoint/2010/main" val="2297811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214018" name="AutoShape 2"/>
          <p:cNvSpPr>
            <a:spLocks noChangeArrowheads="1"/>
          </p:cNvSpPr>
          <p:nvPr/>
        </p:nvSpPr>
        <p:spPr bwMode="auto">
          <a:xfrm>
            <a:off x="228600" y="381000"/>
            <a:ext cx="8686800" cy="5638800"/>
          </a:xfrm>
          <a:prstGeom prst="roundRect">
            <a:avLst>
              <a:gd name="adj" fmla="val 7912"/>
            </a:avLst>
          </a:prstGeom>
          <a:solidFill>
            <a:schemeClr val="folHlink"/>
          </a:solidFill>
          <a:ln>
            <a:noFill/>
          </a:ln>
          <a:effectLst/>
          <a:extLst>
            <a:ext uri="{91240B29-F687-4F45-9708-019B960494DF}">
              <a14:hiddenLine xmlns:a14="http://schemas.microsoft.com/office/drawing/2010/main" w="9525">
                <a:solidFill>
                  <a:srgbClr val="CCCC99"/>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214019" name="AutoShape 3"/>
          <p:cNvSpPr>
            <a:spLocks noChangeArrowheads="1"/>
          </p:cNvSpPr>
          <p:nvPr/>
        </p:nvSpPr>
        <p:spPr bwMode="white">
          <a:xfrm>
            <a:off x="327025" y="488950"/>
            <a:ext cx="8435975" cy="4768850"/>
          </a:xfrm>
          <a:prstGeom prst="roundRect">
            <a:avLst>
              <a:gd name="adj" fmla="val 7310"/>
            </a:avLst>
          </a:prstGeom>
          <a:solidFill>
            <a:schemeClr val="bg1"/>
          </a:solidFill>
          <a:ln>
            <a:noFill/>
          </a:ln>
          <a:effectLst/>
          <a:extLst>
            <a:ext uri="{91240B29-F687-4F45-9708-019B960494DF}">
              <a14:hiddenLine xmlns:a14="http://schemas.microsoft.com/office/drawing/2010/main" w="9525">
                <a:solidFill>
                  <a:srgbClr val="CCCC99"/>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214020"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p>
        </p:txBody>
      </p:sp>
      <p:sp>
        <p:nvSpPr>
          <p:cNvPr id="214021" name="Rectangle 5"/>
          <p:cNvSpPr>
            <a:spLocks noGrp="1" noChangeArrowheads="1"/>
          </p:cNvSpPr>
          <p:nvPr>
            <p:ph type="ctrTitle"/>
          </p:nvPr>
        </p:nvSpPr>
        <p:spPr>
          <a:xfrm>
            <a:off x="685800" y="857250"/>
            <a:ext cx="7772400" cy="2266950"/>
          </a:xfrm>
        </p:spPr>
        <p:txBody>
          <a:bodyPr anchor="ctr" anchorCtr="1"/>
          <a:lstStyle>
            <a:lvl1pPr algn="ctr">
              <a:defRPr sz="4100" i="1"/>
            </a:lvl1pPr>
          </a:lstStyle>
          <a:p>
            <a:pPr lvl="0"/>
            <a:r>
              <a:rPr lang="en-US" noProof="0" smtClean="0"/>
              <a:t>Click to edit Master title style</a:t>
            </a:r>
          </a:p>
        </p:txBody>
      </p:sp>
      <p:sp>
        <p:nvSpPr>
          <p:cNvPr id="214022"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3300"/>
            </a:lvl1pPr>
          </a:lstStyle>
          <a:p>
            <a:pPr lvl="0"/>
            <a:r>
              <a:rPr lang="en-US" noProof="0" smtClean="0"/>
              <a:t>Click to edit Master subtitle style</a:t>
            </a:r>
          </a:p>
        </p:txBody>
      </p:sp>
      <p:sp>
        <p:nvSpPr>
          <p:cNvPr id="214023" name="Rectangle 7"/>
          <p:cNvSpPr>
            <a:spLocks noGrp="1" noChangeArrowheads="1"/>
          </p:cNvSpPr>
          <p:nvPr>
            <p:ph type="dt" sz="half" idx="2"/>
          </p:nvPr>
        </p:nvSpPr>
        <p:spPr/>
        <p:txBody>
          <a:bodyPr/>
          <a:lstStyle>
            <a:lvl1pPr>
              <a:defRPr/>
            </a:lvl1pPr>
          </a:lstStyle>
          <a:p>
            <a:endParaRPr lang="en-US"/>
          </a:p>
        </p:txBody>
      </p:sp>
      <p:sp>
        <p:nvSpPr>
          <p:cNvPr id="214024" name="Rectangle 8"/>
          <p:cNvSpPr>
            <a:spLocks noGrp="1" noChangeArrowheads="1"/>
          </p:cNvSpPr>
          <p:nvPr>
            <p:ph type="ftr" sz="quarter" idx="3"/>
          </p:nvPr>
        </p:nvSpPr>
        <p:spPr>
          <a:xfrm>
            <a:off x="3352800" y="6391275"/>
            <a:ext cx="2895600" cy="457200"/>
          </a:xfrm>
        </p:spPr>
        <p:txBody>
          <a:bodyPr/>
          <a:lstStyle>
            <a:lvl1pPr>
              <a:defRPr/>
            </a:lvl1pPr>
          </a:lstStyle>
          <a:p>
            <a:r>
              <a:rPr lang="en-US"/>
              <a:t>Citra/MI/Testing dan Implementasi </a:t>
            </a:r>
          </a:p>
        </p:txBody>
      </p:sp>
      <p:sp>
        <p:nvSpPr>
          <p:cNvPr id="214025" name="Rectangle 9"/>
          <p:cNvSpPr>
            <a:spLocks noGrp="1" noChangeArrowheads="1"/>
          </p:cNvSpPr>
          <p:nvPr>
            <p:ph type="sldNum" sz="quarter" idx="4"/>
          </p:nvPr>
        </p:nvSpPr>
        <p:spPr>
          <a:xfrm>
            <a:off x="6858000" y="6391275"/>
            <a:ext cx="1600200" cy="457200"/>
          </a:xfrm>
        </p:spPr>
        <p:txBody>
          <a:bodyPr/>
          <a:lstStyle>
            <a:lvl1pPr>
              <a:defRPr/>
            </a:lvl1pPr>
          </a:lstStyle>
          <a:p>
            <a:fld id="{F3408721-7CC4-46D0-BB75-2500266E892D}" type="slidenum">
              <a:rPr lang="en-US"/>
              <a:pPr/>
              <a:t>‹#›</a:t>
            </a:fld>
            <a:endParaRPr lang="en-US"/>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14021"/>
                                        </p:tgtEl>
                                        <p:attrNameLst>
                                          <p:attrName>style.visibility</p:attrName>
                                        </p:attrNameLst>
                                      </p:cBhvr>
                                      <p:to>
                                        <p:strVal val="visible"/>
                                      </p:to>
                                    </p:set>
                                    <p:animEffect transition="in" filter="fade">
                                      <p:cBhvr>
                                        <p:cTn id="7" dur="800" decel="100000"/>
                                        <p:tgtEl>
                                          <p:spTgt spid="214021"/>
                                        </p:tgtEl>
                                      </p:cBhvr>
                                    </p:animEffect>
                                    <p:anim calcmode="lin" valueType="num">
                                      <p:cBhvr>
                                        <p:cTn id="8" dur="800" decel="100000" fill="hold"/>
                                        <p:tgtEl>
                                          <p:spTgt spid="214021"/>
                                        </p:tgtEl>
                                        <p:attrNameLst>
                                          <p:attrName>style.rotation</p:attrName>
                                        </p:attrNameLst>
                                      </p:cBhvr>
                                      <p:tavLst>
                                        <p:tav tm="0">
                                          <p:val>
                                            <p:fltVal val="-90"/>
                                          </p:val>
                                        </p:tav>
                                        <p:tav tm="100000">
                                          <p:val>
                                            <p:fltVal val="0"/>
                                          </p:val>
                                        </p:tav>
                                      </p:tavLst>
                                    </p:anim>
                                    <p:anim calcmode="lin" valueType="num">
                                      <p:cBhvr>
                                        <p:cTn id="9" dur="800" decel="100000" fill="hold"/>
                                        <p:tgtEl>
                                          <p:spTgt spid="214021"/>
                                        </p:tgtEl>
                                        <p:attrNameLst>
                                          <p:attrName>ppt_x</p:attrName>
                                        </p:attrNameLst>
                                      </p:cBhvr>
                                      <p:tavLst>
                                        <p:tav tm="0">
                                          <p:val>
                                            <p:strVal val="#ppt_x+0.4"/>
                                          </p:val>
                                        </p:tav>
                                        <p:tav tm="100000">
                                          <p:val>
                                            <p:strVal val="#ppt_x-0.05"/>
                                          </p:val>
                                        </p:tav>
                                      </p:tavLst>
                                    </p:anim>
                                    <p:anim calcmode="lin" valueType="num">
                                      <p:cBhvr>
                                        <p:cTn id="10" dur="800" decel="100000" fill="hold"/>
                                        <p:tgtEl>
                                          <p:spTgt spid="214021"/>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14021"/>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14021"/>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214022">
                                            <p:txEl>
                                              <p:pRg st="0" end="0"/>
                                            </p:txEl>
                                          </p:spTgt>
                                        </p:tgtEl>
                                        <p:attrNameLst>
                                          <p:attrName>style.visibility</p:attrName>
                                        </p:attrNameLst>
                                      </p:cBhvr>
                                      <p:to>
                                        <p:strVal val="visible"/>
                                      </p:to>
                                    </p:set>
                                    <p:animEffect transition="in" filter="fade">
                                      <p:cBhvr>
                                        <p:cTn id="17" dur="1000"/>
                                        <p:tgtEl>
                                          <p:spTgt spid="214022">
                                            <p:txEl>
                                              <p:pRg st="0" end="0"/>
                                            </p:txEl>
                                          </p:spTgt>
                                        </p:tgtEl>
                                      </p:cBhvr>
                                    </p:animEffect>
                                    <p:anim calcmode="lin" valueType="num">
                                      <p:cBhvr>
                                        <p:cTn id="18" dur="1000" fill="hold"/>
                                        <p:tgtEl>
                                          <p:spTgt spid="214022">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21402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21" grpId="0"/>
      <p:bldP spid="214022" grpId="0" build="p">
        <p:tmplLst>
          <p:tmpl lvl="1">
            <p:tnLst>
              <p:par>
                <p:cTn presetID="47" presetClass="entr" presetSubtype="0" fill="hold" nodeType="clickEffect">
                  <p:stCondLst>
                    <p:cond delay="0"/>
                  </p:stCondLst>
                  <p:childTnLst>
                    <p:set>
                      <p:cBhvr>
                        <p:cTn dur="1" fill="hold">
                          <p:stCondLst>
                            <p:cond delay="0"/>
                          </p:stCondLst>
                        </p:cTn>
                        <p:tgtEl>
                          <p:spTgt spid="214022"/>
                        </p:tgtEl>
                        <p:attrNameLst>
                          <p:attrName>style.visibility</p:attrName>
                        </p:attrNameLst>
                      </p:cBhvr>
                      <p:to>
                        <p:strVal val="visible"/>
                      </p:to>
                    </p:set>
                    <p:animEffect transition="in" filter="fade">
                      <p:cBhvr>
                        <p:cTn dur="1000"/>
                        <p:tgtEl>
                          <p:spTgt spid="214022"/>
                        </p:tgtEl>
                      </p:cBhvr>
                    </p:animEffect>
                    <p:anim calcmode="lin" valueType="num">
                      <p:cBhvr>
                        <p:cTn dur="1000" fill="hold"/>
                        <p:tgtEl>
                          <p:spTgt spid="214022"/>
                        </p:tgtEl>
                        <p:attrNameLst>
                          <p:attrName>ppt_x</p:attrName>
                        </p:attrNameLst>
                      </p:cBhvr>
                      <p:tavLst>
                        <p:tav tm="0">
                          <p:val>
                            <p:strVal val="#ppt_x"/>
                          </p:val>
                        </p:tav>
                        <p:tav tm="100000">
                          <p:val>
                            <p:strVal val="#ppt_x"/>
                          </p:val>
                        </p:tav>
                      </p:tavLst>
                    </p:anim>
                    <p:anim calcmode="lin" valueType="num">
                      <p:cBhvr>
                        <p:cTn dur="1000" fill="hold"/>
                        <p:tgtEl>
                          <p:spTgt spid="214022"/>
                        </p:tgtEl>
                        <p:attrNameLst>
                          <p:attrName>ppt_y</p:attrName>
                        </p:attrNameLst>
                      </p:cBhvr>
                      <p:tavLst>
                        <p:tav tm="0">
                          <p:val>
                            <p:strVal val="#ppt_y-.1"/>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Citra/MI/Testing dan Implementasi </a:t>
            </a:r>
          </a:p>
        </p:txBody>
      </p:sp>
      <p:sp>
        <p:nvSpPr>
          <p:cNvPr id="6" name="Slide Number Placeholder 5"/>
          <p:cNvSpPr>
            <a:spLocks noGrp="1"/>
          </p:cNvSpPr>
          <p:nvPr>
            <p:ph type="sldNum" sz="quarter" idx="12"/>
          </p:nvPr>
        </p:nvSpPr>
        <p:spPr/>
        <p:txBody>
          <a:bodyPr/>
          <a:lstStyle>
            <a:lvl1pPr>
              <a:defRPr/>
            </a:lvl1pPr>
          </a:lstStyle>
          <a:p>
            <a:fld id="{7CD62816-541E-4609-AF8E-51D856D25E72}" type="slidenum">
              <a:rPr lang="en-US"/>
              <a:pPr/>
              <a:t>‹#›</a:t>
            </a:fld>
            <a:endParaRPr lang="en-US"/>
          </a:p>
        </p:txBody>
      </p:sp>
    </p:spTree>
    <p:extLst>
      <p:ext uri="{BB962C8B-B14F-4D97-AF65-F5344CB8AC3E}">
        <p14:creationId xmlns:p14="http://schemas.microsoft.com/office/powerpoint/2010/main" val="3208330067"/>
      </p:ext>
    </p:extLst>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533400"/>
            <a:ext cx="19240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533400"/>
            <a:ext cx="56197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Citra/MI/Testing dan Implementasi </a:t>
            </a:r>
          </a:p>
        </p:txBody>
      </p:sp>
      <p:sp>
        <p:nvSpPr>
          <p:cNvPr id="6" name="Slide Number Placeholder 5"/>
          <p:cNvSpPr>
            <a:spLocks noGrp="1"/>
          </p:cNvSpPr>
          <p:nvPr>
            <p:ph type="sldNum" sz="quarter" idx="12"/>
          </p:nvPr>
        </p:nvSpPr>
        <p:spPr/>
        <p:txBody>
          <a:bodyPr/>
          <a:lstStyle>
            <a:lvl1pPr>
              <a:defRPr/>
            </a:lvl1pPr>
          </a:lstStyle>
          <a:p>
            <a:fld id="{DEB966EF-85D4-4EA5-A697-3B6AFEB74CAF}" type="slidenum">
              <a:rPr lang="en-US"/>
              <a:pPr/>
              <a:t>‹#›</a:t>
            </a:fld>
            <a:endParaRPr lang="en-US"/>
          </a:p>
        </p:txBody>
      </p:sp>
    </p:spTree>
    <p:extLst>
      <p:ext uri="{BB962C8B-B14F-4D97-AF65-F5344CB8AC3E}">
        <p14:creationId xmlns:p14="http://schemas.microsoft.com/office/powerpoint/2010/main" val="4055265694"/>
      </p:ext>
    </p:extLst>
  </p:cSld>
  <p:clrMapOvr>
    <a:masterClrMapping/>
  </p:clrMapOvr>
  <p:transition>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6962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762000" y="1905000"/>
            <a:ext cx="7696200" cy="4038600"/>
          </a:xfrm>
        </p:spPr>
        <p:txBody>
          <a:bodyPr/>
          <a:lstStyle/>
          <a:p>
            <a:endParaRPr lang="en-US"/>
          </a:p>
        </p:txBody>
      </p:sp>
      <p:sp>
        <p:nvSpPr>
          <p:cNvPr id="4" name="Date Placeholder 3"/>
          <p:cNvSpPr>
            <a:spLocks noGrp="1"/>
          </p:cNvSpPr>
          <p:nvPr>
            <p:ph type="dt" sz="half" idx="10"/>
          </p:nvPr>
        </p:nvSpPr>
        <p:spPr>
          <a:xfrm>
            <a:off x="762000" y="6391275"/>
            <a:ext cx="2057400" cy="457200"/>
          </a:xfrm>
        </p:spPr>
        <p:txBody>
          <a:bodyPr/>
          <a:lstStyle>
            <a:lvl1pPr>
              <a:defRPr/>
            </a:lvl1pPr>
          </a:lstStyle>
          <a:p>
            <a:endParaRPr lang="en-US"/>
          </a:p>
        </p:txBody>
      </p:sp>
      <p:sp>
        <p:nvSpPr>
          <p:cNvPr id="5" name="Footer Placeholder 4"/>
          <p:cNvSpPr>
            <a:spLocks noGrp="1"/>
          </p:cNvSpPr>
          <p:nvPr>
            <p:ph type="ftr" sz="quarter" idx="11"/>
          </p:nvPr>
        </p:nvSpPr>
        <p:spPr>
          <a:xfrm>
            <a:off x="3352800" y="6403975"/>
            <a:ext cx="2895600" cy="457200"/>
          </a:xfrm>
        </p:spPr>
        <p:txBody>
          <a:bodyPr/>
          <a:lstStyle>
            <a:lvl1pPr>
              <a:defRPr/>
            </a:lvl1pPr>
          </a:lstStyle>
          <a:p>
            <a:r>
              <a:rPr lang="en-US"/>
              <a:t>Citra/MI/Testing dan Implementasi </a:t>
            </a:r>
          </a:p>
        </p:txBody>
      </p:sp>
      <p:sp>
        <p:nvSpPr>
          <p:cNvPr id="6" name="Slide Number Placeholder 5"/>
          <p:cNvSpPr>
            <a:spLocks noGrp="1"/>
          </p:cNvSpPr>
          <p:nvPr>
            <p:ph type="sldNum" sz="quarter" idx="12"/>
          </p:nvPr>
        </p:nvSpPr>
        <p:spPr>
          <a:xfrm>
            <a:off x="6858000" y="6400800"/>
            <a:ext cx="1600200" cy="457200"/>
          </a:xfrm>
        </p:spPr>
        <p:txBody>
          <a:bodyPr/>
          <a:lstStyle>
            <a:lvl1pPr>
              <a:defRPr/>
            </a:lvl1pPr>
          </a:lstStyle>
          <a:p>
            <a:fld id="{33CAF229-9354-4E5D-9900-AE76095FF16E}" type="slidenum">
              <a:rPr lang="en-US"/>
              <a:pPr/>
              <a:t>‹#›</a:t>
            </a:fld>
            <a:endParaRPr lang="en-US"/>
          </a:p>
        </p:txBody>
      </p:sp>
    </p:spTree>
    <p:extLst>
      <p:ext uri="{BB962C8B-B14F-4D97-AF65-F5344CB8AC3E}">
        <p14:creationId xmlns:p14="http://schemas.microsoft.com/office/powerpoint/2010/main" val="446544891"/>
      </p:ext>
    </p:extLst>
  </p:cSld>
  <p:clrMapOvr>
    <a:masterClrMapping/>
  </p:clrMapOvr>
  <p:transition>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Citra/MI/Testing dan Implementasi </a:t>
            </a:r>
          </a:p>
        </p:txBody>
      </p:sp>
      <p:sp>
        <p:nvSpPr>
          <p:cNvPr id="6" name="Slide Number Placeholder 5"/>
          <p:cNvSpPr>
            <a:spLocks noGrp="1"/>
          </p:cNvSpPr>
          <p:nvPr>
            <p:ph type="sldNum" sz="quarter" idx="12"/>
          </p:nvPr>
        </p:nvSpPr>
        <p:spPr/>
        <p:txBody>
          <a:bodyPr/>
          <a:lstStyle>
            <a:lvl1pPr>
              <a:defRPr/>
            </a:lvl1pPr>
          </a:lstStyle>
          <a:p>
            <a:fld id="{D195E7FE-DE67-4D8F-9034-E3D948C665B5}" type="slidenum">
              <a:rPr lang="en-US"/>
              <a:pPr/>
              <a:t>‹#›</a:t>
            </a:fld>
            <a:endParaRPr lang="en-US"/>
          </a:p>
        </p:txBody>
      </p:sp>
    </p:spTree>
    <p:extLst>
      <p:ext uri="{BB962C8B-B14F-4D97-AF65-F5344CB8AC3E}">
        <p14:creationId xmlns:p14="http://schemas.microsoft.com/office/powerpoint/2010/main" val="204599242"/>
      </p:ext>
    </p:extLst>
  </p:cSld>
  <p:clrMapOvr>
    <a:masterClrMapping/>
  </p:clrMapOvr>
  <p:transition>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Citra/MI/Testing dan Implementasi </a:t>
            </a:r>
          </a:p>
        </p:txBody>
      </p:sp>
      <p:sp>
        <p:nvSpPr>
          <p:cNvPr id="6" name="Slide Number Placeholder 5"/>
          <p:cNvSpPr>
            <a:spLocks noGrp="1"/>
          </p:cNvSpPr>
          <p:nvPr>
            <p:ph type="sldNum" sz="quarter" idx="12"/>
          </p:nvPr>
        </p:nvSpPr>
        <p:spPr/>
        <p:txBody>
          <a:bodyPr/>
          <a:lstStyle>
            <a:lvl1pPr>
              <a:defRPr/>
            </a:lvl1pPr>
          </a:lstStyle>
          <a:p>
            <a:fld id="{E35220B2-55C0-466C-BBBB-45E40E8BAB33}" type="slidenum">
              <a:rPr lang="en-US"/>
              <a:pPr/>
              <a:t>‹#›</a:t>
            </a:fld>
            <a:endParaRPr lang="en-US"/>
          </a:p>
        </p:txBody>
      </p:sp>
    </p:spTree>
    <p:extLst>
      <p:ext uri="{BB962C8B-B14F-4D97-AF65-F5344CB8AC3E}">
        <p14:creationId xmlns:p14="http://schemas.microsoft.com/office/powerpoint/2010/main" val="2957753571"/>
      </p:ext>
    </p:extLst>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Citra/MI/Testing dan Implementasi </a:t>
            </a:r>
          </a:p>
        </p:txBody>
      </p:sp>
      <p:sp>
        <p:nvSpPr>
          <p:cNvPr id="7" name="Slide Number Placeholder 6"/>
          <p:cNvSpPr>
            <a:spLocks noGrp="1"/>
          </p:cNvSpPr>
          <p:nvPr>
            <p:ph type="sldNum" sz="quarter" idx="12"/>
          </p:nvPr>
        </p:nvSpPr>
        <p:spPr/>
        <p:txBody>
          <a:bodyPr/>
          <a:lstStyle>
            <a:lvl1pPr>
              <a:defRPr/>
            </a:lvl1pPr>
          </a:lstStyle>
          <a:p>
            <a:fld id="{F73ECDD5-C911-446D-B88D-4B9559E45291}" type="slidenum">
              <a:rPr lang="en-US"/>
              <a:pPr/>
              <a:t>‹#›</a:t>
            </a:fld>
            <a:endParaRPr lang="en-US"/>
          </a:p>
        </p:txBody>
      </p:sp>
    </p:spTree>
    <p:extLst>
      <p:ext uri="{BB962C8B-B14F-4D97-AF65-F5344CB8AC3E}">
        <p14:creationId xmlns:p14="http://schemas.microsoft.com/office/powerpoint/2010/main" val="1906247364"/>
      </p:ext>
    </p:extLst>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Citra/MI/Testing dan Implementasi </a:t>
            </a:r>
          </a:p>
        </p:txBody>
      </p:sp>
      <p:sp>
        <p:nvSpPr>
          <p:cNvPr id="9" name="Slide Number Placeholder 8"/>
          <p:cNvSpPr>
            <a:spLocks noGrp="1"/>
          </p:cNvSpPr>
          <p:nvPr>
            <p:ph type="sldNum" sz="quarter" idx="12"/>
          </p:nvPr>
        </p:nvSpPr>
        <p:spPr/>
        <p:txBody>
          <a:bodyPr/>
          <a:lstStyle>
            <a:lvl1pPr>
              <a:defRPr/>
            </a:lvl1pPr>
          </a:lstStyle>
          <a:p>
            <a:fld id="{298D4DE6-BB0E-4063-9FC4-243EB7055FDF}" type="slidenum">
              <a:rPr lang="en-US"/>
              <a:pPr/>
              <a:t>‹#›</a:t>
            </a:fld>
            <a:endParaRPr lang="en-US"/>
          </a:p>
        </p:txBody>
      </p:sp>
    </p:spTree>
    <p:extLst>
      <p:ext uri="{BB962C8B-B14F-4D97-AF65-F5344CB8AC3E}">
        <p14:creationId xmlns:p14="http://schemas.microsoft.com/office/powerpoint/2010/main" val="1140973926"/>
      </p:ext>
    </p:extLst>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Citra/MI/Testing dan Implementasi </a:t>
            </a:r>
          </a:p>
        </p:txBody>
      </p:sp>
      <p:sp>
        <p:nvSpPr>
          <p:cNvPr id="5" name="Slide Number Placeholder 4"/>
          <p:cNvSpPr>
            <a:spLocks noGrp="1"/>
          </p:cNvSpPr>
          <p:nvPr>
            <p:ph type="sldNum" sz="quarter" idx="12"/>
          </p:nvPr>
        </p:nvSpPr>
        <p:spPr/>
        <p:txBody>
          <a:bodyPr/>
          <a:lstStyle>
            <a:lvl1pPr>
              <a:defRPr/>
            </a:lvl1pPr>
          </a:lstStyle>
          <a:p>
            <a:fld id="{D933B133-7B8F-4491-8014-0AADC0A1F0A3}" type="slidenum">
              <a:rPr lang="en-US"/>
              <a:pPr/>
              <a:t>‹#›</a:t>
            </a:fld>
            <a:endParaRPr lang="en-US"/>
          </a:p>
        </p:txBody>
      </p:sp>
    </p:spTree>
    <p:extLst>
      <p:ext uri="{BB962C8B-B14F-4D97-AF65-F5344CB8AC3E}">
        <p14:creationId xmlns:p14="http://schemas.microsoft.com/office/powerpoint/2010/main" val="3367911934"/>
      </p:ext>
    </p:extLst>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Citra/MI/Testing dan Implementasi </a:t>
            </a:r>
          </a:p>
        </p:txBody>
      </p:sp>
      <p:sp>
        <p:nvSpPr>
          <p:cNvPr id="4" name="Slide Number Placeholder 3"/>
          <p:cNvSpPr>
            <a:spLocks noGrp="1"/>
          </p:cNvSpPr>
          <p:nvPr>
            <p:ph type="sldNum" sz="quarter" idx="12"/>
          </p:nvPr>
        </p:nvSpPr>
        <p:spPr/>
        <p:txBody>
          <a:bodyPr/>
          <a:lstStyle>
            <a:lvl1pPr>
              <a:defRPr/>
            </a:lvl1pPr>
          </a:lstStyle>
          <a:p>
            <a:fld id="{6335617B-1C23-4582-9266-640F7A00F6CE}" type="slidenum">
              <a:rPr lang="en-US"/>
              <a:pPr/>
              <a:t>‹#›</a:t>
            </a:fld>
            <a:endParaRPr lang="en-US"/>
          </a:p>
        </p:txBody>
      </p:sp>
    </p:spTree>
    <p:extLst>
      <p:ext uri="{BB962C8B-B14F-4D97-AF65-F5344CB8AC3E}">
        <p14:creationId xmlns:p14="http://schemas.microsoft.com/office/powerpoint/2010/main" val="2581491807"/>
      </p:ext>
    </p:extLst>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Citra/MI/Testing dan Implementasi </a:t>
            </a:r>
          </a:p>
        </p:txBody>
      </p:sp>
      <p:sp>
        <p:nvSpPr>
          <p:cNvPr id="7" name="Slide Number Placeholder 6"/>
          <p:cNvSpPr>
            <a:spLocks noGrp="1"/>
          </p:cNvSpPr>
          <p:nvPr>
            <p:ph type="sldNum" sz="quarter" idx="12"/>
          </p:nvPr>
        </p:nvSpPr>
        <p:spPr/>
        <p:txBody>
          <a:bodyPr/>
          <a:lstStyle>
            <a:lvl1pPr>
              <a:defRPr/>
            </a:lvl1pPr>
          </a:lstStyle>
          <a:p>
            <a:fld id="{F40024E2-437F-475E-8E1E-BC65381750F5}" type="slidenum">
              <a:rPr lang="en-US"/>
              <a:pPr/>
              <a:t>‹#›</a:t>
            </a:fld>
            <a:endParaRPr lang="en-US"/>
          </a:p>
        </p:txBody>
      </p:sp>
    </p:spTree>
    <p:extLst>
      <p:ext uri="{BB962C8B-B14F-4D97-AF65-F5344CB8AC3E}">
        <p14:creationId xmlns:p14="http://schemas.microsoft.com/office/powerpoint/2010/main" val="1696415581"/>
      </p:ext>
    </p:extLst>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Citra/MI/Testing dan Implementasi </a:t>
            </a:r>
          </a:p>
        </p:txBody>
      </p:sp>
      <p:sp>
        <p:nvSpPr>
          <p:cNvPr id="7" name="Slide Number Placeholder 6"/>
          <p:cNvSpPr>
            <a:spLocks noGrp="1"/>
          </p:cNvSpPr>
          <p:nvPr>
            <p:ph type="sldNum" sz="quarter" idx="12"/>
          </p:nvPr>
        </p:nvSpPr>
        <p:spPr/>
        <p:txBody>
          <a:bodyPr/>
          <a:lstStyle>
            <a:lvl1pPr>
              <a:defRPr/>
            </a:lvl1pPr>
          </a:lstStyle>
          <a:p>
            <a:fld id="{E898F7F5-79AE-4910-B2B2-5AB6E5EF3CD0}" type="slidenum">
              <a:rPr lang="en-US"/>
              <a:pPr/>
              <a:t>‹#›</a:t>
            </a:fld>
            <a:endParaRPr lang="en-US"/>
          </a:p>
        </p:txBody>
      </p:sp>
    </p:spTree>
    <p:extLst>
      <p:ext uri="{BB962C8B-B14F-4D97-AF65-F5344CB8AC3E}">
        <p14:creationId xmlns:p14="http://schemas.microsoft.com/office/powerpoint/2010/main" val="2867501033"/>
      </p:ext>
    </p:extLst>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bwMode="auto">
          <a:xfrm>
            <a:off x="762000" y="533400"/>
            <a:ext cx="7696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12995" name="Rectangle 3"/>
          <p:cNvSpPr>
            <a:spLocks noGrp="1" noChangeArrowheads="1"/>
          </p:cNvSpPr>
          <p:nvPr>
            <p:ph type="body" idx="1"/>
          </p:nvPr>
        </p:nvSpPr>
        <p:spPr bwMode="auto">
          <a:xfrm>
            <a:off x="762000" y="1905000"/>
            <a:ext cx="76962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2996" name="Rectangle 4"/>
          <p:cNvSpPr>
            <a:spLocks noGrp="1" noChangeArrowheads="1"/>
          </p:cNvSpPr>
          <p:nvPr>
            <p:ph type="dt" sz="half" idx="2"/>
          </p:nvPr>
        </p:nvSpPr>
        <p:spPr bwMode="auto">
          <a:xfrm>
            <a:off x="762000" y="6391275"/>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p>
        </p:txBody>
      </p:sp>
      <p:sp>
        <p:nvSpPr>
          <p:cNvPr id="212997" name="Rectangle 5"/>
          <p:cNvSpPr>
            <a:spLocks noGrp="1" noChangeArrowheads="1"/>
          </p:cNvSpPr>
          <p:nvPr>
            <p:ph type="ftr" sz="quarter" idx="3"/>
          </p:nvPr>
        </p:nvSpPr>
        <p:spPr bwMode="auto">
          <a:xfrm>
            <a:off x="3352800" y="6403975"/>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r>
              <a:rPr lang="en-US"/>
              <a:t>Citra/MI/Testing dan Implementasi </a:t>
            </a:r>
          </a:p>
        </p:txBody>
      </p:sp>
      <p:sp>
        <p:nvSpPr>
          <p:cNvPr id="212998" name="Rectangle 6"/>
          <p:cNvSpPr>
            <a:spLocks noGrp="1" noChangeArrowheads="1"/>
          </p:cNvSpPr>
          <p:nvPr>
            <p:ph type="sldNum" sz="quarter" idx="4"/>
          </p:nvPr>
        </p:nvSpPr>
        <p:spPr bwMode="auto">
          <a:xfrm>
            <a:off x="6858000" y="64008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fld id="{0908C447-4D27-4BFF-89B8-A3FF28EBA864}" type="slidenum">
              <a:rPr lang="en-US"/>
              <a:pPr/>
              <a:t>‹#›</a:t>
            </a:fld>
            <a:endParaRPr lang="en-US"/>
          </a:p>
        </p:txBody>
      </p:sp>
      <p:grpSp>
        <p:nvGrpSpPr>
          <p:cNvPr id="212999" name="Group 7"/>
          <p:cNvGrpSpPr>
            <a:grpSpLocks/>
          </p:cNvGrpSpPr>
          <p:nvPr/>
        </p:nvGrpSpPr>
        <p:grpSpPr bwMode="auto">
          <a:xfrm>
            <a:off x="168275" y="228600"/>
            <a:ext cx="8823325" cy="6096000"/>
            <a:chOff x="106" y="144"/>
            <a:chExt cx="5558" cy="3840"/>
          </a:xfrm>
        </p:grpSpPr>
        <p:sp>
          <p:nvSpPr>
            <p:cNvPr id="213000" name="AutoShape 8"/>
            <p:cNvSpPr>
              <a:spLocks noChangeArrowheads="1"/>
            </p:cNvSpPr>
            <p:nvPr/>
          </p:nvSpPr>
          <p:spPr bwMode="auto">
            <a:xfrm>
              <a:off x="106" y="144"/>
              <a:ext cx="5558" cy="3840"/>
            </a:xfrm>
            <a:prstGeom prst="roundRect">
              <a:avLst>
                <a:gd name="adj" fmla="val 11046"/>
              </a:avLst>
            </a:pr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213001" name="Line 9"/>
            <p:cNvSpPr>
              <a:spLocks noChangeShapeType="1"/>
            </p:cNvSpPr>
            <p:nvPr/>
          </p:nvSpPr>
          <p:spPr bwMode="auto">
            <a:xfrm>
              <a:off x="480" y="1077"/>
              <a:ext cx="4848" cy="0"/>
            </a:xfrm>
            <a:prstGeom prst="line">
              <a:avLst/>
            </a:prstGeom>
            <a:noFill/>
            <a:ln w="381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Lst>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12994"/>
                                        </p:tgtEl>
                                        <p:attrNameLst>
                                          <p:attrName>style.visibility</p:attrName>
                                        </p:attrNameLst>
                                      </p:cBhvr>
                                      <p:to>
                                        <p:strVal val="visible"/>
                                      </p:to>
                                    </p:set>
                                    <p:animEffect transition="in" filter="fade">
                                      <p:cBhvr>
                                        <p:cTn id="7" dur="800" decel="100000"/>
                                        <p:tgtEl>
                                          <p:spTgt spid="212994"/>
                                        </p:tgtEl>
                                      </p:cBhvr>
                                    </p:animEffect>
                                    <p:anim calcmode="lin" valueType="num">
                                      <p:cBhvr>
                                        <p:cTn id="8" dur="800" decel="100000" fill="hold"/>
                                        <p:tgtEl>
                                          <p:spTgt spid="212994"/>
                                        </p:tgtEl>
                                        <p:attrNameLst>
                                          <p:attrName>style.rotation</p:attrName>
                                        </p:attrNameLst>
                                      </p:cBhvr>
                                      <p:tavLst>
                                        <p:tav tm="0">
                                          <p:val>
                                            <p:fltVal val="-90"/>
                                          </p:val>
                                        </p:tav>
                                        <p:tav tm="100000">
                                          <p:val>
                                            <p:fltVal val="0"/>
                                          </p:val>
                                        </p:tav>
                                      </p:tavLst>
                                    </p:anim>
                                    <p:anim calcmode="lin" valueType="num">
                                      <p:cBhvr>
                                        <p:cTn id="9" dur="800" decel="100000" fill="hold"/>
                                        <p:tgtEl>
                                          <p:spTgt spid="212994"/>
                                        </p:tgtEl>
                                        <p:attrNameLst>
                                          <p:attrName>ppt_x</p:attrName>
                                        </p:attrNameLst>
                                      </p:cBhvr>
                                      <p:tavLst>
                                        <p:tav tm="0">
                                          <p:val>
                                            <p:strVal val="#ppt_x+0.4"/>
                                          </p:val>
                                        </p:tav>
                                        <p:tav tm="100000">
                                          <p:val>
                                            <p:strVal val="#ppt_x-0.05"/>
                                          </p:val>
                                        </p:tav>
                                      </p:tavLst>
                                    </p:anim>
                                    <p:anim calcmode="lin" valueType="num">
                                      <p:cBhvr>
                                        <p:cTn id="10" dur="800" decel="100000" fill="hold"/>
                                        <p:tgtEl>
                                          <p:spTgt spid="21299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1299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12994"/>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212995">
                                            <p:txEl>
                                              <p:pRg st="0" end="0"/>
                                            </p:txEl>
                                          </p:spTgt>
                                        </p:tgtEl>
                                        <p:attrNameLst>
                                          <p:attrName>style.visibility</p:attrName>
                                        </p:attrNameLst>
                                      </p:cBhvr>
                                      <p:to>
                                        <p:strVal val="visible"/>
                                      </p:to>
                                    </p:set>
                                    <p:animEffect transition="in" filter="fade">
                                      <p:cBhvr>
                                        <p:cTn id="17" dur="1000"/>
                                        <p:tgtEl>
                                          <p:spTgt spid="212995">
                                            <p:txEl>
                                              <p:pRg st="0" end="0"/>
                                            </p:txEl>
                                          </p:spTgt>
                                        </p:tgtEl>
                                      </p:cBhvr>
                                    </p:animEffect>
                                    <p:anim calcmode="lin" valueType="num">
                                      <p:cBhvr>
                                        <p:cTn id="18" dur="1000" fill="hold"/>
                                        <p:tgtEl>
                                          <p:spTgt spid="21299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212995">
                                            <p:txEl>
                                              <p:pRg st="0" end="0"/>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212995">
                                            <p:txEl>
                                              <p:pRg st="1" end="1"/>
                                            </p:txEl>
                                          </p:spTgt>
                                        </p:tgtEl>
                                        <p:attrNameLst>
                                          <p:attrName>style.visibility</p:attrName>
                                        </p:attrNameLst>
                                      </p:cBhvr>
                                      <p:to>
                                        <p:strVal val="visible"/>
                                      </p:to>
                                    </p:set>
                                    <p:animEffect transition="in" filter="fade">
                                      <p:cBhvr>
                                        <p:cTn id="22" dur="1000"/>
                                        <p:tgtEl>
                                          <p:spTgt spid="212995">
                                            <p:txEl>
                                              <p:pRg st="1" end="1"/>
                                            </p:txEl>
                                          </p:spTgt>
                                        </p:tgtEl>
                                      </p:cBhvr>
                                    </p:animEffect>
                                    <p:anim calcmode="lin" valueType="num">
                                      <p:cBhvr>
                                        <p:cTn id="23" dur="1000" fill="hold"/>
                                        <p:tgtEl>
                                          <p:spTgt spid="212995">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212995">
                                            <p:txEl>
                                              <p:pRg st="1" end="1"/>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212995">
                                            <p:txEl>
                                              <p:pRg st="2" end="2"/>
                                            </p:txEl>
                                          </p:spTgt>
                                        </p:tgtEl>
                                        <p:attrNameLst>
                                          <p:attrName>style.visibility</p:attrName>
                                        </p:attrNameLst>
                                      </p:cBhvr>
                                      <p:to>
                                        <p:strVal val="visible"/>
                                      </p:to>
                                    </p:set>
                                    <p:animEffect transition="in" filter="fade">
                                      <p:cBhvr>
                                        <p:cTn id="27" dur="1000"/>
                                        <p:tgtEl>
                                          <p:spTgt spid="212995">
                                            <p:txEl>
                                              <p:pRg st="2" end="2"/>
                                            </p:txEl>
                                          </p:spTgt>
                                        </p:tgtEl>
                                      </p:cBhvr>
                                    </p:animEffect>
                                    <p:anim calcmode="lin" valueType="num">
                                      <p:cBhvr>
                                        <p:cTn id="28" dur="1000" fill="hold"/>
                                        <p:tgtEl>
                                          <p:spTgt spid="212995">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212995">
                                            <p:txEl>
                                              <p:pRg st="2" end="2"/>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212995">
                                            <p:txEl>
                                              <p:pRg st="3" end="3"/>
                                            </p:txEl>
                                          </p:spTgt>
                                        </p:tgtEl>
                                        <p:attrNameLst>
                                          <p:attrName>style.visibility</p:attrName>
                                        </p:attrNameLst>
                                      </p:cBhvr>
                                      <p:to>
                                        <p:strVal val="visible"/>
                                      </p:to>
                                    </p:set>
                                    <p:animEffect transition="in" filter="fade">
                                      <p:cBhvr>
                                        <p:cTn id="32" dur="1000"/>
                                        <p:tgtEl>
                                          <p:spTgt spid="212995">
                                            <p:txEl>
                                              <p:pRg st="3" end="3"/>
                                            </p:txEl>
                                          </p:spTgt>
                                        </p:tgtEl>
                                      </p:cBhvr>
                                    </p:animEffect>
                                    <p:anim calcmode="lin" valueType="num">
                                      <p:cBhvr>
                                        <p:cTn id="33" dur="1000" fill="hold"/>
                                        <p:tgtEl>
                                          <p:spTgt spid="212995">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212995">
                                            <p:txEl>
                                              <p:pRg st="3" end="3"/>
                                            </p:tx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212995">
                                            <p:txEl>
                                              <p:pRg st="4" end="4"/>
                                            </p:txEl>
                                          </p:spTgt>
                                        </p:tgtEl>
                                        <p:attrNameLst>
                                          <p:attrName>style.visibility</p:attrName>
                                        </p:attrNameLst>
                                      </p:cBhvr>
                                      <p:to>
                                        <p:strVal val="visible"/>
                                      </p:to>
                                    </p:set>
                                    <p:animEffect transition="in" filter="fade">
                                      <p:cBhvr>
                                        <p:cTn id="37" dur="1000"/>
                                        <p:tgtEl>
                                          <p:spTgt spid="212995">
                                            <p:txEl>
                                              <p:pRg st="4" end="4"/>
                                            </p:txEl>
                                          </p:spTgt>
                                        </p:tgtEl>
                                      </p:cBhvr>
                                    </p:animEffect>
                                    <p:anim calcmode="lin" valueType="num">
                                      <p:cBhvr>
                                        <p:cTn id="38" dur="1000" fill="hold"/>
                                        <p:tgtEl>
                                          <p:spTgt spid="212995">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21299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4" grpId="0"/>
      <p:bldP spid="212995" grpId="0" build="p">
        <p:tmplLst>
          <p:tmpl lvl="1">
            <p:tnLst>
              <p:par>
                <p:cTn presetID="47" presetClass="entr" presetSubtype="0" fill="hold" nodeType="clickEffect">
                  <p:stCondLst>
                    <p:cond delay="0"/>
                  </p:stCondLst>
                  <p:childTnLst>
                    <p:set>
                      <p:cBhvr>
                        <p:cTn dur="1" fill="hold">
                          <p:stCondLst>
                            <p:cond delay="0"/>
                          </p:stCondLst>
                        </p:cTn>
                        <p:tgtEl>
                          <p:spTgt spid="212995"/>
                        </p:tgtEl>
                        <p:attrNameLst>
                          <p:attrName>style.visibility</p:attrName>
                        </p:attrNameLst>
                      </p:cBhvr>
                      <p:to>
                        <p:strVal val="visible"/>
                      </p:to>
                    </p:set>
                    <p:animEffect transition="in" filter="fade">
                      <p:cBhvr>
                        <p:cTn dur="1000"/>
                        <p:tgtEl>
                          <p:spTgt spid="212995"/>
                        </p:tgtEl>
                      </p:cBhvr>
                    </p:animEffect>
                    <p:anim calcmode="lin" valueType="num">
                      <p:cBhvr>
                        <p:cTn dur="1000" fill="hold"/>
                        <p:tgtEl>
                          <p:spTgt spid="212995"/>
                        </p:tgtEl>
                        <p:attrNameLst>
                          <p:attrName>ppt_x</p:attrName>
                        </p:attrNameLst>
                      </p:cBhvr>
                      <p:tavLst>
                        <p:tav tm="0">
                          <p:val>
                            <p:strVal val="#ppt_x"/>
                          </p:val>
                        </p:tav>
                        <p:tav tm="100000">
                          <p:val>
                            <p:strVal val="#ppt_x"/>
                          </p:val>
                        </p:tav>
                      </p:tavLst>
                    </p:anim>
                    <p:anim calcmode="lin" valueType="num">
                      <p:cBhvr>
                        <p:cTn dur="1000" fill="hold"/>
                        <p:tgtEl>
                          <p:spTgt spid="212995"/>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childTnLst>
                    <p:set>
                      <p:cBhvr>
                        <p:cTn dur="1" fill="hold">
                          <p:stCondLst>
                            <p:cond delay="0"/>
                          </p:stCondLst>
                        </p:cTn>
                        <p:tgtEl>
                          <p:spTgt spid="212995"/>
                        </p:tgtEl>
                        <p:attrNameLst>
                          <p:attrName>style.visibility</p:attrName>
                        </p:attrNameLst>
                      </p:cBhvr>
                      <p:to>
                        <p:strVal val="visible"/>
                      </p:to>
                    </p:set>
                    <p:animEffect transition="in" filter="fade">
                      <p:cBhvr>
                        <p:cTn dur="1000"/>
                        <p:tgtEl>
                          <p:spTgt spid="212995"/>
                        </p:tgtEl>
                      </p:cBhvr>
                    </p:animEffect>
                    <p:anim calcmode="lin" valueType="num">
                      <p:cBhvr>
                        <p:cTn dur="1000" fill="hold"/>
                        <p:tgtEl>
                          <p:spTgt spid="212995"/>
                        </p:tgtEl>
                        <p:attrNameLst>
                          <p:attrName>ppt_x</p:attrName>
                        </p:attrNameLst>
                      </p:cBhvr>
                      <p:tavLst>
                        <p:tav tm="0">
                          <p:val>
                            <p:strVal val="#ppt_x"/>
                          </p:val>
                        </p:tav>
                        <p:tav tm="100000">
                          <p:val>
                            <p:strVal val="#ppt_x"/>
                          </p:val>
                        </p:tav>
                      </p:tavLst>
                    </p:anim>
                    <p:anim calcmode="lin" valueType="num">
                      <p:cBhvr>
                        <p:cTn dur="1000" fill="hold"/>
                        <p:tgtEl>
                          <p:spTgt spid="212995"/>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childTnLst>
                    <p:set>
                      <p:cBhvr>
                        <p:cTn dur="1" fill="hold">
                          <p:stCondLst>
                            <p:cond delay="0"/>
                          </p:stCondLst>
                        </p:cTn>
                        <p:tgtEl>
                          <p:spTgt spid="212995"/>
                        </p:tgtEl>
                        <p:attrNameLst>
                          <p:attrName>style.visibility</p:attrName>
                        </p:attrNameLst>
                      </p:cBhvr>
                      <p:to>
                        <p:strVal val="visible"/>
                      </p:to>
                    </p:set>
                    <p:animEffect transition="in" filter="fade">
                      <p:cBhvr>
                        <p:cTn dur="1000"/>
                        <p:tgtEl>
                          <p:spTgt spid="212995"/>
                        </p:tgtEl>
                      </p:cBhvr>
                    </p:animEffect>
                    <p:anim calcmode="lin" valueType="num">
                      <p:cBhvr>
                        <p:cTn dur="1000" fill="hold"/>
                        <p:tgtEl>
                          <p:spTgt spid="212995"/>
                        </p:tgtEl>
                        <p:attrNameLst>
                          <p:attrName>ppt_x</p:attrName>
                        </p:attrNameLst>
                      </p:cBhvr>
                      <p:tavLst>
                        <p:tav tm="0">
                          <p:val>
                            <p:strVal val="#ppt_x"/>
                          </p:val>
                        </p:tav>
                        <p:tav tm="100000">
                          <p:val>
                            <p:strVal val="#ppt_x"/>
                          </p:val>
                        </p:tav>
                      </p:tavLst>
                    </p:anim>
                    <p:anim calcmode="lin" valueType="num">
                      <p:cBhvr>
                        <p:cTn dur="1000" fill="hold"/>
                        <p:tgtEl>
                          <p:spTgt spid="212995"/>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childTnLst>
                    <p:set>
                      <p:cBhvr>
                        <p:cTn dur="1" fill="hold">
                          <p:stCondLst>
                            <p:cond delay="0"/>
                          </p:stCondLst>
                        </p:cTn>
                        <p:tgtEl>
                          <p:spTgt spid="212995"/>
                        </p:tgtEl>
                        <p:attrNameLst>
                          <p:attrName>style.visibility</p:attrName>
                        </p:attrNameLst>
                      </p:cBhvr>
                      <p:to>
                        <p:strVal val="visible"/>
                      </p:to>
                    </p:set>
                    <p:animEffect transition="in" filter="fade">
                      <p:cBhvr>
                        <p:cTn dur="1000"/>
                        <p:tgtEl>
                          <p:spTgt spid="212995"/>
                        </p:tgtEl>
                      </p:cBhvr>
                    </p:animEffect>
                    <p:anim calcmode="lin" valueType="num">
                      <p:cBhvr>
                        <p:cTn dur="1000" fill="hold"/>
                        <p:tgtEl>
                          <p:spTgt spid="212995"/>
                        </p:tgtEl>
                        <p:attrNameLst>
                          <p:attrName>ppt_x</p:attrName>
                        </p:attrNameLst>
                      </p:cBhvr>
                      <p:tavLst>
                        <p:tav tm="0">
                          <p:val>
                            <p:strVal val="#ppt_x"/>
                          </p:val>
                        </p:tav>
                        <p:tav tm="100000">
                          <p:val>
                            <p:strVal val="#ppt_x"/>
                          </p:val>
                        </p:tav>
                      </p:tavLst>
                    </p:anim>
                    <p:anim calcmode="lin" valueType="num">
                      <p:cBhvr>
                        <p:cTn dur="1000" fill="hold"/>
                        <p:tgtEl>
                          <p:spTgt spid="212995"/>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childTnLst>
                    <p:set>
                      <p:cBhvr>
                        <p:cTn dur="1" fill="hold">
                          <p:stCondLst>
                            <p:cond delay="0"/>
                          </p:stCondLst>
                        </p:cTn>
                        <p:tgtEl>
                          <p:spTgt spid="212995"/>
                        </p:tgtEl>
                        <p:attrNameLst>
                          <p:attrName>style.visibility</p:attrName>
                        </p:attrNameLst>
                      </p:cBhvr>
                      <p:to>
                        <p:strVal val="visible"/>
                      </p:to>
                    </p:set>
                    <p:animEffect transition="in" filter="fade">
                      <p:cBhvr>
                        <p:cTn dur="1000"/>
                        <p:tgtEl>
                          <p:spTgt spid="212995"/>
                        </p:tgtEl>
                      </p:cBhvr>
                    </p:animEffect>
                    <p:anim calcmode="lin" valueType="num">
                      <p:cBhvr>
                        <p:cTn dur="1000" fill="hold"/>
                        <p:tgtEl>
                          <p:spTgt spid="212995"/>
                        </p:tgtEl>
                        <p:attrNameLst>
                          <p:attrName>ppt_x</p:attrName>
                        </p:attrNameLst>
                      </p:cBhvr>
                      <p:tavLst>
                        <p:tav tm="0">
                          <p:val>
                            <p:strVal val="#ppt_x"/>
                          </p:val>
                        </p:tav>
                        <p:tav tm="100000">
                          <p:val>
                            <p:strVal val="#ppt_x"/>
                          </p:val>
                        </p:tav>
                      </p:tavLst>
                    </p:anim>
                    <p:anim calcmode="lin" valueType="num">
                      <p:cBhvr>
                        <p:cTn dur="1000" fill="hold"/>
                        <p:tgtEl>
                          <p:spTgt spid="212995"/>
                        </p:tgtEl>
                        <p:attrNameLst>
                          <p:attrName>ppt_y</p:attrName>
                        </p:attrNameLst>
                      </p:cBhvr>
                      <p:tavLst>
                        <p:tav tm="0">
                          <p:val>
                            <p:strVal val="#ppt_y-.1"/>
                          </p:val>
                        </p:tav>
                        <p:tav tm="100000">
                          <p:val>
                            <p:strVal val="#ppt_y"/>
                          </p:val>
                        </p:tav>
                      </p:tavLst>
                    </p:anim>
                  </p:childTnLst>
                </p:cTn>
              </p:par>
            </p:tnLst>
          </p:tmpl>
        </p:tmplLst>
      </p:bldP>
    </p:bldLst>
  </p:timing>
  <p:hf hdr="0" dt="0"/>
  <p:txStyles>
    <p:titleStyle>
      <a:lvl1pPr algn="l" rtl="0" fontAlgn="base">
        <a:spcBef>
          <a:spcPct val="0"/>
        </a:spcBef>
        <a:spcAft>
          <a:spcPct val="0"/>
        </a:spcAft>
        <a:defRPr sz="3300">
          <a:solidFill>
            <a:schemeClr val="tx2"/>
          </a:solidFill>
          <a:latin typeface="+mj-lt"/>
          <a:ea typeface="+mj-ea"/>
          <a:cs typeface="+mj-cs"/>
        </a:defRPr>
      </a:lvl1pPr>
      <a:lvl2pPr algn="l" rtl="0" fontAlgn="base">
        <a:spcBef>
          <a:spcPct val="0"/>
        </a:spcBef>
        <a:spcAft>
          <a:spcPct val="0"/>
        </a:spcAft>
        <a:defRPr sz="3300">
          <a:solidFill>
            <a:schemeClr val="tx2"/>
          </a:solidFill>
          <a:latin typeface="Arial Black" pitchFamily="34" charset="0"/>
        </a:defRPr>
      </a:lvl2pPr>
      <a:lvl3pPr algn="l" rtl="0" fontAlgn="base">
        <a:spcBef>
          <a:spcPct val="0"/>
        </a:spcBef>
        <a:spcAft>
          <a:spcPct val="0"/>
        </a:spcAft>
        <a:defRPr sz="3300">
          <a:solidFill>
            <a:schemeClr val="tx2"/>
          </a:solidFill>
          <a:latin typeface="Arial Black" pitchFamily="34" charset="0"/>
        </a:defRPr>
      </a:lvl3pPr>
      <a:lvl4pPr algn="l" rtl="0" fontAlgn="base">
        <a:spcBef>
          <a:spcPct val="0"/>
        </a:spcBef>
        <a:spcAft>
          <a:spcPct val="0"/>
        </a:spcAft>
        <a:defRPr sz="3300">
          <a:solidFill>
            <a:schemeClr val="tx2"/>
          </a:solidFill>
          <a:latin typeface="Arial Black" pitchFamily="34" charset="0"/>
        </a:defRPr>
      </a:lvl4pPr>
      <a:lvl5pPr algn="l" rtl="0" fontAlgn="base">
        <a:spcBef>
          <a:spcPct val="0"/>
        </a:spcBef>
        <a:spcAft>
          <a:spcPct val="0"/>
        </a:spcAft>
        <a:defRPr sz="3300">
          <a:solidFill>
            <a:schemeClr val="tx2"/>
          </a:solidFill>
          <a:latin typeface="Arial Black" pitchFamily="34" charset="0"/>
        </a:defRPr>
      </a:lvl5pPr>
      <a:lvl6pPr marL="457200" algn="l" rtl="0" fontAlgn="base">
        <a:spcBef>
          <a:spcPct val="0"/>
        </a:spcBef>
        <a:spcAft>
          <a:spcPct val="0"/>
        </a:spcAft>
        <a:defRPr sz="3300">
          <a:solidFill>
            <a:schemeClr val="tx2"/>
          </a:solidFill>
          <a:latin typeface="Arial Black" pitchFamily="34" charset="0"/>
        </a:defRPr>
      </a:lvl6pPr>
      <a:lvl7pPr marL="914400" algn="l" rtl="0" fontAlgn="base">
        <a:spcBef>
          <a:spcPct val="0"/>
        </a:spcBef>
        <a:spcAft>
          <a:spcPct val="0"/>
        </a:spcAft>
        <a:defRPr sz="3300">
          <a:solidFill>
            <a:schemeClr val="tx2"/>
          </a:solidFill>
          <a:latin typeface="Arial Black" pitchFamily="34" charset="0"/>
        </a:defRPr>
      </a:lvl7pPr>
      <a:lvl8pPr marL="1371600" algn="l" rtl="0" fontAlgn="base">
        <a:spcBef>
          <a:spcPct val="0"/>
        </a:spcBef>
        <a:spcAft>
          <a:spcPct val="0"/>
        </a:spcAft>
        <a:defRPr sz="3300">
          <a:solidFill>
            <a:schemeClr val="tx2"/>
          </a:solidFill>
          <a:latin typeface="Arial Black" pitchFamily="34" charset="0"/>
        </a:defRPr>
      </a:lvl8pPr>
      <a:lvl9pPr marL="1828800" algn="l" rtl="0" fontAlgn="base">
        <a:spcBef>
          <a:spcPct val="0"/>
        </a:spcBef>
        <a:spcAft>
          <a:spcPct val="0"/>
        </a:spcAft>
        <a:defRPr sz="3300">
          <a:solidFill>
            <a:schemeClr val="tx2"/>
          </a:solidFill>
          <a:latin typeface="Arial Black" pitchFamily="34" charset="0"/>
        </a:defRPr>
      </a:lvl9pPr>
    </p:titleStyle>
    <p:bodyStyle>
      <a:lvl1pPr marL="342900" indent="-342900" algn="l" rtl="0" fontAlgn="base">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150000"/>
        <a:buChar char="•"/>
        <a:defRPr sz="2600">
          <a:solidFill>
            <a:schemeClr val="tx1"/>
          </a:solidFill>
          <a:latin typeface="+mn-lt"/>
        </a:defRPr>
      </a:lvl2pPr>
      <a:lvl3pPr marL="1143000" indent="-228600" algn="l" rtl="0" fontAlgn="base">
        <a:spcBef>
          <a:spcPct val="20000"/>
        </a:spcBef>
        <a:spcAft>
          <a:spcPct val="0"/>
        </a:spcAft>
        <a:buClr>
          <a:schemeClr val="tx1"/>
        </a:buClr>
        <a:buSzPct val="150000"/>
        <a:buChar char="•"/>
        <a:defRPr sz="2200">
          <a:solidFill>
            <a:schemeClr val="tx1"/>
          </a:solidFill>
          <a:latin typeface="+mn-lt"/>
        </a:defRPr>
      </a:lvl3pPr>
      <a:lvl4pPr marL="1600200" indent="-228600" algn="l" rtl="0" fontAlgn="base">
        <a:spcBef>
          <a:spcPct val="20000"/>
        </a:spcBef>
        <a:spcAft>
          <a:spcPct val="0"/>
        </a:spcAft>
        <a:buClr>
          <a:schemeClr val="tx2"/>
        </a:buClr>
        <a:buSzPct val="150000"/>
        <a:buChar char="•"/>
        <a:defRPr sz="2000">
          <a:solidFill>
            <a:schemeClr val="tx1"/>
          </a:solidFill>
          <a:latin typeface="+mn-lt"/>
        </a:defRPr>
      </a:lvl4pPr>
      <a:lvl5pPr marL="2057400" indent="-228600" algn="l" rtl="0" fontAlgn="base">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9"/>
          <p:cNvSpPr>
            <a:spLocks noGrp="1" noChangeArrowheads="1"/>
          </p:cNvSpPr>
          <p:nvPr>
            <p:ph type="sldNum" sz="quarter" idx="4"/>
          </p:nvPr>
        </p:nvSpPr>
        <p:spPr/>
        <p:txBody>
          <a:bodyPr/>
          <a:lstStyle/>
          <a:p>
            <a:fld id="{202E5C09-6512-4498-862F-BDFFB007D7D3}" type="slidenum">
              <a:rPr lang="en-US"/>
              <a:pPr/>
              <a:t>1</a:t>
            </a:fld>
            <a:endParaRPr lang="en-US"/>
          </a:p>
        </p:txBody>
      </p:sp>
      <p:sp>
        <p:nvSpPr>
          <p:cNvPr id="2050" name="Rectangle 2"/>
          <p:cNvSpPr>
            <a:spLocks noGrp="1" noChangeArrowheads="1"/>
          </p:cNvSpPr>
          <p:nvPr>
            <p:ph type="ctrTitle"/>
          </p:nvPr>
        </p:nvSpPr>
        <p:spPr/>
        <p:txBody>
          <a:bodyPr/>
          <a:lstStyle/>
          <a:p>
            <a:r>
              <a:rPr lang="en-US"/>
              <a:t>TESTING DAN IMPLEMENTASI SISTEM</a:t>
            </a:r>
            <a:br>
              <a:rPr lang="en-US"/>
            </a:br>
            <a:r>
              <a:rPr lang="en-US"/>
              <a:t>(Pertemuan Ke-14)</a:t>
            </a:r>
          </a:p>
        </p:txBody>
      </p:sp>
      <p:sp>
        <p:nvSpPr>
          <p:cNvPr id="2051" name="Rectangle 3"/>
          <p:cNvSpPr>
            <a:spLocks noGrp="1" noChangeArrowheads="1"/>
          </p:cNvSpPr>
          <p:nvPr>
            <p:ph type="subTitle" idx="1"/>
          </p:nvPr>
        </p:nvSpPr>
        <p:spPr>
          <a:xfrm>
            <a:off x="2438400" y="3810000"/>
            <a:ext cx="4713288" cy="1468438"/>
          </a:xfrm>
        </p:spPr>
        <p:txBody>
          <a:bodyPr/>
          <a:lstStyle/>
          <a:p>
            <a:pPr>
              <a:lnSpc>
                <a:spcPct val="80000"/>
              </a:lnSpc>
            </a:pPr>
            <a:r>
              <a:rPr lang="en-US" sz="2900"/>
              <a:t>PERANGKAT PENGUJIAN</a:t>
            </a:r>
          </a:p>
        </p:txBody>
      </p:sp>
    </p:spTree>
  </p:cSld>
  <p:clrMapOvr>
    <a:masterClrMapping/>
  </p:clrMapOvr>
  <p:transition>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C6B9F6E-BF89-4771-BDB1-AA4F9573CB4E}" type="slidenum">
              <a:rPr lang="en-US"/>
              <a:pPr/>
              <a:t>10</a:t>
            </a:fld>
            <a:endParaRPr lang="en-US"/>
          </a:p>
        </p:txBody>
      </p:sp>
      <p:sp>
        <p:nvSpPr>
          <p:cNvPr id="223234" name="Rectangle 2"/>
          <p:cNvSpPr>
            <a:spLocks noGrp="1" noChangeArrowheads="1"/>
          </p:cNvSpPr>
          <p:nvPr>
            <p:ph type="title"/>
          </p:nvPr>
        </p:nvSpPr>
        <p:spPr/>
        <p:txBody>
          <a:bodyPr/>
          <a:lstStyle/>
          <a:p>
            <a:r>
              <a:rPr lang="en-US"/>
              <a:t>Matriks Resiko</a:t>
            </a:r>
          </a:p>
        </p:txBody>
      </p:sp>
      <p:sp>
        <p:nvSpPr>
          <p:cNvPr id="223235" name="Rectangle 3"/>
          <p:cNvSpPr>
            <a:spLocks noGrp="1" noChangeArrowheads="1"/>
          </p:cNvSpPr>
          <p:nvPr>
            <p:ph type="body" idx="1"/>
          </p:nvPr>
        </p:nvSpPr>
        <p:spPr/>
        <p:txBody>
          <a:bodyPr/>
          <a:lstStyle/>
          <a:p>
            <a:pPr marL="533400" indent="-533400">
              <a:lnSpc>
                <a:spcPct val="80000"/>
              </a:lnSpc>
            </a:pPr>
            <a:r>
              <a:rPr lang="en-US" sz="3200"/>
              <a:t>Identifikasi resiko</a:t>
            </a:r>
          </a:p>
          <a:p>
            <a:pPr marL="533400" indent="-533400">
              <a:lnSpc>
                <a:spcPct val="80000"/>
              </a:lnSpc>
              <a:buFont typeface="Wingdings" pitchFamily="2" charset="2"/>
              <a:buNone/>
            </a:pPr>
            <a:r>
              <a:rPr lang="en-US" sz="1600"/>
              <a:t>	</a:t>
            </a:r>
            <a:r>
              <a:rPr lang="en-US" sz="2800"/>
              <a:t>Mengidentifikasi resiko berorientasi aplikasi, bukan lingkungan, dengan cara :</a:t>
            </a:r>
          </a:p>
          <a:p>
            <a:pPr marL="1295400" lvl="2" indent="-381000">
              <a:lnSpc>
                <a:spcPct val="80000"/>
              </a:lnSpc>
            </a:pPr>
            <a:r>
              <a:rPr lang="en-US" sz="2800"/>
              <a:t>Skenario analisis resiko</a:t>
            </a:r>
          </a:p>
          <a:p>
            <a:pPr marL="1295400" lvl="2" indent="-381000">
              <a:lnSpc>
                <a:spcPct val="80000"/>
              </a:lnSpc>
            </a:pPr>
            <a:r>
              <a:rPr lang="en-US" sz="2800"/>
              <a:t>Ceklist resiko</a:t>
            </a:r>
          </a:p>
        </p:txBody>
      </p:sp>
    </p:spTree>
  </p:cSld>
  <p:clrMapOvr>
    <a:masterClrMapping/>
  </p:clrMapOvr>
  <p:transition>
    <p:comb/>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B73EF63-D3A4-4A17-9570-40604FF7252F}" type="slidenum">
              <a:rPr lang="en-US"/>
              <a:pPr/>
              <a:t>11</a:t>
            </a:fld>
            <a:endParaRPr lang="en-US"/>
          </a:p>
        </p:txBody>
      </p:sp>
      <p:sp>
        <p:nvSpPr>
          <p:cNvPr id="224258" name="Rectangle 2"/>
          <p:cNvSpPr>
            <a:spLocks noGrp="1" noChangeArrowheads="1"/>
          </p:cNvSpPr>
          <p:nvPr>
            <p:ph type="title"/>
          </p:nvPr>
        </p:nvSpPr>
        <p:spPr/>
        <p:txBody>
          <a:bodyPr/>
          <a:lstStyle/>
          <a:p>
            <a:r>
              <a:rPr lang="en-US"/>
              <a:t>Matriks Resiko</a:t>
            </a:r>
          </a:p>
        </p:txBody>
      </p:sp>
      <p:sp>
        <p:nvSpPr>
          <p:cNvPr id="224259" name="Rectangle 3"/>
          <p:cNvSpPr>
            <a:spLocks noGrp="1" noChangeArrowheads="1"/>
          </p:cNvSpPr>
          <p:nvPr>
            <p:ph type="body" idx="1"/>
          </p:nvPr>
        </p:nvSpPr>
        <p:spPr/>
        <p:txBody>
          <a:bodyPr/>
          <a:lstStyle/>
          <a:p>
            <a:pPr marL="533400" indent="-533400"/>
            <a:r>
              <a:rPr lang="en-US" sz="3200"/>
              <a:t>Menetapkan objektif pengendalian (tahap requirement)</a:t>
            </a:r>
          </a:p>
          <a:p>
            <a:pPr marL="533400" indent="-533400">
              <a:buFont typeface="Wingdings" pitchFamily="2" charset="2"/>
              <a:buNone/>
            </a:pPr>
            <a:r>
              <a:rPr lang="en-US" sz="2800"/>
              <a:t>	Kecukupan kendali berdasarkan tingkat kehilangan yang dapat diterima setiap resiko.</a:t>
            </a:r>
          </a:p>
        </p:txBody>
      </p:sp>
    </p:spTree>
  </p:cSld>
  <p:clrMapOvr>
    <a:masterClrMapping/>
  </p:clrMapOvr>
  <p:transition>
    <p:comb/>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9365865-579C-4941-9720-83DA8411DE6F}" type="slidenum">
              <a:rPr lang="en-US"/>
              <a:pPr/>
              <a:t>12</a:t>
            </a:fld>
            <a:endParaRPr lang="en-US"/>
          </a:p>
        </p:txBody>
      </p:sp>
      <p:sp>
        <p:nvSpPr>
          <p:cNvPr id="225282" name="Rectangle 2"/>
          <p:cNvSpPr>
            <a:spLocks noGrp="1" noChangeArrowheads="1"/>
          </p:cNvSpPr>
          <p:nvPr>
            <p:ph type="title"/>
          </p:nvPr>
        </p:nvSpPr>
        <p:spPr/>
        <p:txBody>
          <a:bodyPr/>
          <a:lstStyle/>
          <a:p>
            <a:r>
              <a:rPr lang="en-US"/>
              <a:t>Matriks Resiko</a:t>
            </a:r>
          </a:p>
        </p:txBody>
      </p:sp>
      <p:sp>
        <p:nvSpPr>
          <p:cNvPr id="225283" name="Rectangle 3"/>
          <p:cNvSpPr>
            <a:spLocks noGrp="1" noChangeArrowheads="1"/>
          </p:cNvSpPr>
          <p:nvPr>
            <p:ph type="body" idx="1"/>
          </p:nvPr>
        </p:nvSpPr>
        <p:spPr/>
        <p:txBody>
          <a:bodyPr/>
          <a:lstStyle/>
          <a:p>
            <a:pPr marL="533400" indent="-533400">
              <a:lnSpc>
                <a:spcPct val="80000"/>
              </a:lnSpc>
            </a:pPr>
            <a:r>
              <a:rPr lang="en-US" sz="3200"/>
              <a:t>Mengidentifikasikan kendali pada setiap segmen sistem (Tahap perancangan)</a:t>
            </a:r>
          </a:p>
          <a:p>
            <a:pPr marL="533400" indent="-533400" algn="just">
              <a:lnSpc>
                <a:spcPct val="80000"/>
              </a:lnSpc>
              <a:buFont typeface="Wingdings" pitchFamily="2" charset="2"/>
              <a:buNone/>
            </a:pPr>
            <a:r>
              <a:rPr lang="en-US" sz="1600"/>
              <a:t>	</a:t>
            </a:r>
            <a:r>
              <a:rPr lang="en-US" sz="2800"/>
              <a:t>Mengidentifikasi kendali untuk setiap resiko yang diidentifikasi, yaitu : </a:t>
            </a:r>
          </a:p>
          <a:p>
            <a:pPr marL="533400" indent="-533400" algn="just">
              <a:lnSpc>
                <a:spcPct val="80000"/>
              </a:lnSpc>
              <a:buFont typeface="Wingdings" pitchFamily="2" charset="2"/>
              <a:buNone/>
            </a:pPr>
            <a:r>
              <a:rPr lang="en-US" sz="2800"/>
              <a:t>	a) Keaslian, b) Masukan data, c) Komunikasi, d) Pemrosesan e) Penyimpanan, f) Keluaran, g) Penggunaan</a:t>
            </a:r>
          </a:p>
        </p:txBody>
      </p:sp>
    </p:spTree>
  </p:cSld>
  <p:clrMapOvr>
    <a:masterClrMapping/>
  </p:clrMapOvr>
  <p:transition>
    <p:comb/>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9D19678-8F00-4DD4-B92B-4BED19FF471F}" type="slidenum">
              <a:rPr lang="en-US"/>
              <a:pPr/>
              <a:t>13</a:t>
            </a:fld>
            <a:endParaRPr lang="en-US"/>
          </a:p>
        </p:txBody>
      </p:sp>
      <p:sp>
        <p:nvSpPr>
          <p:cNvPr id="173058" name="Rectangle 2"/>
          <p:cNvSpPr>
            <a:spLocks noGrp="1" noChangeArrowheads="1"/>
          </p:cNvSpPr>
          <p:nvPr>
            <p:ph type="title"/>
          </p:nvPr>
        </p:nvSpPr>
        <p:spPr/>
        <p:txBody>
          <a:bodyPr/>
          <a:lstStyle/>
          <a:p>
            <a:r>
              <a:rPr lang="en-US"/>
              <a:t>Penilaian Matriks Resiko</a:t>
            </a:r>
          </a:p>
        </p:txBody>
      </p:sp>
      <p:sp>
        <p:nvSpPr>
          <p:cNvPr id="173059" name="Rectangle 3"/>
          <p:cNvSpPr>
            <a:spLocks noGrp="1" noChangeArrowheads="1"/>
          </p:cNvSpPr>
          <p:nvPr>
            <p:ph type="body" idx="1"/>
          </p:nvPr>
        </p:nvSpPr>
        <p:spPr/>
        <p:txBody>
          <a:bodyPr/>
          <a:lstStyle/>
          <a:p>
            <a:pPr marL="533400" indent="-533400">
              <a:lnSpc>
                <a:spcPct val="90000"/>
              </a:lnSpc>
            </a:pPr>
            <a:r>
              <a:rPr lang="en-US" sz="2400"/>
              <a:t>Sangat Lengkap </a:t>
            </a:r>
            <a:r>
              <a:rPr lang="en-US" sz="2400">
                <a:sym typeface="Wingdings" pitchFamily="2" charset="2"/>
              </a:rPr>
              <a:t></a:t>
            </a:r>
            <a:r>
              <a:rPr lang="en-US" sz="2400"/>
              <a:t> tim proyek telah melakukan lebih dari yang diharapkan untuk kriteria tersebut</a:t>
            </a:r>
          </a:p>
          <a:p>
            <a:pPr marL="533400" indent="-533400">
              <a:lnSpc>
                <a:spcPct val="90000"/>
              </a:lnSpc>
            </a:pPr>
            <a:r>
              <a:rPr lang="en-US" sz="2400"/>
              <a:t>Evaluasi yang lengkap </a:t>
            </a:r>
            <a:r>
              <a:rPr lang="en-US" sz="2400">
                <a:sym typeface="Wingdings" pitchFamily="2" charset="2"/>
              </a:rPr>
              <a:t></a:t>
            </a:r>
            <a:r>
              <a:rPr lang="en-US" sz="2400"/>
              <a:t> tim proyek telah melakukan kerja yang cukup untuk memastikan kendali yang layak untuk kriteria tsb</a:t>
            </a:r>
          </a:p>
          <a:p>
            <a:pPr marL="533400" indent="-533400">
              <a:lnSpc>
                <a:spcPct val="90000"/>
              </a:lnSpc>
            </a:pPr>
            <a:r>
              <a:rPr lang="en-US" sz="2400"/>
              <a:t>Penilaian yang tidak lengkap </a:t>
            </a:r>
            <a:r>
              <a:rPr lang="en-US" sz="2400">
                <a:sym typeface="Wingdings" pitchFamily="2" charset="2"/>
              </a:rPr>
              <a:t></a:t>
            </a:r>
            <a:r>
              <a:rPr lang="en-US" sz="2400"/>
              <a:t> tim proyek belum melakukan kerja yang cukup dan harus melakukan kerja lebih dalam daerah kriteria</a:t>
            </a:r>
          </a:p>
          <a:p>
            <a:pPr marL="533400" indent="-533400">
              <a:lnSpc>
                <a:spcPct val="90000"/>
              </a:lnSpc>
            </a:pPr>
            <a:r>
              <a:rPr lang="en-US" sz="2400"/>
              <a:t>Tidak dapat dipagai (Not Applicable – NA) </a:t>
            </a:r>
            <a:r>
              <a:rPr lang="en-US" sz="2400">
                <a:sym typeface="Wingdings" pitchFamily="2" charset="2"/>
              </a:rPr>
              <a:t></a:t>
            </a:r>
            <a:r>
              <a:rPr lang="en-US" sz="2400"/>
              <a:t> berkaitan dengan tipe aplikasi atau filosofi perancangan sistem dimana implementasi kriteria tidak dapat dipakai untuk aplikasi tsb.</a:t>
            </a:r>
          </a:p>
        </p:txBody>
      </p:sp>
    </p:spTree>
  </p:cSld>
  <p:clrMapOvr>
    <a:masterClrMapping/>
  </p:clrMapOvr>
  <p:transition>
    <p:comb/>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Slide Number Placeholder 5"/>
          <p:cNvSpPr>
            <a:spLocks noGrp="1"/>
          </p:cNvSpPr>
          <p:nvPr>
            <p:ph type="sldNum" sz="quarter" idx="12"/>
          </p:nvPr>
        </p:nvSpPr>
        <p:spPr/>
        <p:txBody>
          <a:bodyPr/>
          <a:lstStyle/>
          <a:p>
            <a:fld id="{8EBE2441-9D98-4A1F-818D-0874556EFFCB}" type="slidenum">
              <a:rPr lang="en-US"/>
              <a:pPr/>
              <a:t>14</a:t>
            </a:fld>
            <a:endParaRPr lang="en-US"/>
          </a:p>
        </p:txBody>
      </p:sp>
      <p:sp>
        <p:nvSpPr>
          <p:cNvPr id="227330" name="Rectangle 2"/>
          <p:cNvSpPr>
            <a:spLocks noGrp="1" noChangeArrowheads="1"/>
          </p:cNvSpPr>
          <p:nvPr>
            <p:ph type="title"/>
          </p:nvPr>
        </p:nvSpPr>
        <p:spPr/>
        <p:txBody>
          <a:bodyPr/>
          <a:lstStyle/>
          <a:p>
            <a:r>
              <a:rPr lang="en-US"/>
              <a:t>Template Penilaian</a:t>
            </a:r>
          </a:p>
        </p:txBody>
      </p:sp>
      <p:graphicFrame>
        <p:nvGraphicFramePr>
          <p:cNvPr id="227572" name="Group 244"/>
          <p:cNvGraphicFramePr>
            <a:graphicFrameLocks noGrp="1"/>
          </p:cNvGraphicFramePr>
          <p:nvPr>
            <p:ph idx="1"/>
          </p:nvPr>
        </p:nvGraphicFramePr>
        <p:xfrm>
          <a:off x="762000" y="1905000"/>
          <a:ext cx="7696200" cy="3081338"/>
        </p:xfrm>
        <a:graphic>
          <a:graphicData uri="http://schemas.openxmlformats.org/drawingml/2006/table">
            <a:tbl>
              <a:tblPr/>
              <a:tblGrid>
                <a:gridCol w="568325"/>
                <a:gridCol w="3317875"/>
                <a:gridCol w="838200"/>
                <a:gridCol w="838200"/>
                <a:gridCol w="990600"/>
                <a:gridCol w="1143000"/>
              </a:tblGrid>
              <a:tr h="457200">
                <a:tc row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Nomor</a:t>
                      </a:r>
                      <a:endParaRPr kumimoji="0" lang="en-US" sz="1800" b="0" i="0" u="none" strike="noStrike" cap="none" normalizeH="0" baseline="0" smtClean="0">
                        <a:ln>
                          <a:noFill/>
                        </a:ln>
                        <a:solidFill>
                          <a:schemeClr val="tx1"/>
                        </a:solidFill>
                        <a:effectLst/>
                        <a:latin typeface="Arial" charset="0"/>
                      </a:endParaRPr>
                    </a:p>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Item Pengujian</a:t>
                      </a:r>
                      <a:endParaRPr kumimoji="0" lang="en-US" sz="1800" b="0" i="0" u="none" strike="noStrike" cap="none" normalizeH="0" baseline="0" smtClean="0">
                        <a:ln>
                          <a:noFill/>
                        </a:ln>
                        <a:solidFill>
                          <a:schemeClr val="tx1"/>
                        </a:solidFill>
                        <a:effectLst/>
                        <a:latin typeface="Arial" charset="0"/>
                      </a:endParaRPr>
                    </a:p>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Penilaian</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465138">
                <a:tc vMerge="1">
                  <a:txBody>
                    <a:bodyPr/>
                    <a:lstStyle/>
                    <a:p>
                      <a:endParaRPr lang="en-US"/>
                    </a:p>
                  </a:txBody>
                  <a:tcPr/>
                </a:tc>
                <a:tc vMerge="1">
                  <a:txBody>
                    <a:bodyPr/>
                    <a:lstStyle/>
                    <a:p>
                      <a:endParaRPr lang="en-US"/>
                    </a:p>
                  </a:txBody>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Baik</a:t>
                      </a:r>
                      <a:endParaRPr kumimoji="0" lang="en-US" sz="1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Cukup</a:t>
                      </a:r>
                      <a:endParaRPr kumimoji="0" lang="en-US" sz="1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Kurang Cukup</a:t>
                      </a:r>
                      <a:endParaRPr kumimoji="0" lang="en-US" sz="1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Tidak Memadai</a:t>
                      </a:r>
                      <a:endParaRPr kumimoji="0" lang="en-US" sz="1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9750">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9750">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9750">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9750">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comb/>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9"/>
          <p:cNvSpPr>
            <a:spLocks noGrp="1" noChangeArrowheads="1"/>
          </p:cNvSpPr>
          <p:nvPr>
            <p:ph type="sldNum" sz="quarter" idx="4"/>
          </p:nvPr>
        </p:nvSpPr>
        <p:spPr/>
        <p:txBody>
          <a:bodyPr/>
          <a:lstStyle/>
          <a:p>
            <a:fld id="{CF975123-3A67-4A52-9B7B-D3546301A899}" type="slidenum">
              <a:rPr lang="en-US"/>
              <a:pPr/>
              <a:t>15</a:t>
            </a:fld>
            <a:endParaRPr lang="en-US"/>
          </a:p>
        </p:txBody>
      </p:sp>
      <p:sp>
        <p:nvSpPr>
          <p:cNvPr id="217090" name="Rectangle 2"/>
          <p:cNvSpPr>
            <a:spLocks noGrp="1" noChangeArrowheads="1"/>
          </p:cNvSpPr>
          <p:nvPr>
            <p:ph type="ctrTitle"/>
          </p:nvPr>
        </p:nvSpPr>
        <p:spPr/>
        <p:txBody>
          <a:bodyPr/>
          <a:lstStyle/>
          <a:p>
            <a:r>
              <a:rPr lang="en-US"/>
              <a:t>Ide : </a:t>
            </a:r>
            <a:br>
              <a:rPr lang="en-US"/>
            </a:br>
            <a:r>
              <a:rPr lang="en-US"/>
              <a:t>Menentukan Penilaian </a:t>
            </a:r>
          </a:p>
        </p:txBody>
      </p:sp>
      <p:sp>
        <p:nvSpPr>
          <p:cNvPr id="217091" name="Rectangle 3"/>
          <p:cNvSpPr>
            <a:spLocks noGrp="1" noChangeArrowheads="1"/>
          </p:cNvSpPr>
          <p:nvPr>
            <p:ph type="subTitle" idx="1"/>
          </p:nvPr>
        </p:nvSpPr>
        <p:spPr/>
        <p:txBody>
          <a:bodyPr/>
          <a:lstStyle/>
          <a:p>
            <a:r>
              <a:rPr lang="en-US"/>
              <a:t>Minggu Depan :</a:t>
            </a:r>
          </a:p>
          <a:p>
            <a:r>
              <a:rPr lang="en-US"/>
              <a:t>U  A  S</a:t>
            </a:r>
          </a:p>
        </p:txBody>
      </p:sp>
    </p:spTree>
  </p:cSld>
  <p:clrMapOvr>
    <a:masterClrMapping/>
  </p:clrMapOvr>
  <p:transition>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2748865-38F1-4C74-B9FA-BD3CAF292F95}" type="slidenum">
              <a:rPr lang="en-US"/>
              <a:pPr/>
              <a:t>2</a:t>
            </a:fld>
            <a:endParaRPr lang="en-US"/>
          </a:p>
        </p:txBody>
      </p:sp>
      <p:sp>
        <p:nvSpPr>
          <p:cNvPr id="169986" name="Rectangle 2"/>
          <p:cNvSpPr>
            <a:spLocks noGrp="1" noChangeArrowheads="1"/>
          </p:cNvSpPr>
          <p:nvPr>
            <p:ph type="title"/>
          </p:nvPr>
        </p:nvSpPr>
        <p:spPr/>
        <p:txBody>
          <a:bodyPr/>
          <a:lstStyle/>
          <a:p>
            <a:pPr algn="ctr"/>
            <a:r>
              <a:rPr lang="en-US"/>
              <a:t>Perangkat Pengujian</a:t>
            </a:r>
          </a:p>
        </p:txBody>
      </p:sp>
      <p:sp>
        <p:nvSpPr>
          <p:cNvPr id="169987" name="Rectangle 3"/>
          <p:cNvSpPr>
            <a:spLocks noGrp="1" noChangeArrowheads="1"/>
          </p:cNvSpPr>
          <p:nvPr>
            <p:ph type="body" idx="1"/>
          </p:nvPr>
        </p:nvSpPr>
        <p:spPr/>
        <p:txBody>
          <a:bodyPr/>
          <a:lstStyle/>
          <a:p>
            <a:pPr>
              <a:lnSpc>
                <a:spcPct val="90000"/>
              </a:lnSpc>
            </a:pPr>
            <a:r>
              <a:rPr lang="en-US" sz="3200"/>
              <a:t>Walkthrough</a:t>
            </a:r>
          </a:p>
          <a:p>
            <a:pPr algn="just">
              <a:lnSpc>
                <a:spcPct val="90000"/>
              </a:lnSpc>
              <a:buFont typeface="Wingdings" pitchFamily="2" charset="2"/>
              <a:buNone/>
            </a:pPr>
            <a:r>
              <a:rPr lang="en-US" sz="2200"/>
              <a:t>	</a:t>
            </a:r>
            <a:r>
              <a:rPr lang="en-US" sz="2800"/>
              <a:t>Tujuannya menciptakan sebuah situasi dimana suatu tim terdiri dari individu yang terlatih yang dapat menolong tim proyek dalam pengembangan solusi proyek. Walk through menggunakan pengalaman dan keputusan review tim sebagai tambahan atau bantuan dalam proses pembangunan, berorientasi pada bimbingan dalam pemecahan masalah dibandingkan dengan pemenuhan pelaksanaan metodologi </a:t>
            </a:r>
          </a:p>
        </p:txBody>
      </p:sp>
    </p:spTree>
  </p:cSld>
  <p:clrMapOvr>
    <a:masterClrMapping/>
  </p:clrMapOvr>
  <p:transition>
    <p:comb/>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C92291B-FCFB-4DEB-9FB0-22E33D8E1E3B}" type="slidenum">
              <a:rPr lang="en-US"/>
              <a:pPr/>
              <a:t>3</a:t>
            </a:fld>
            <a:endParaRPr lang="en-US"/>
          </a:p>
        </p:txBody>
      </p:sp>
      <p:sp>
        <p:nvSpPr>
          <p:cNvPr id="219138" name="Rectangle 2"/>
          <p:cNvSpPr>
            <a:spLocks noGrp="1" noChangeArrowheads="1"/>
          </p:cNvSpPr>
          <p:nvPr>
            <p:ph type="title"/>
          </p:nvPr>
        </p:nvSpPr>
        <p:spPr/>
        <p:txBody>
          <a:bodyPr/>
          <a:lstStyle/>
          <a:p>
            <a:pPr algn="ctr"/>
            <a:r>
              <a:rPr lang="en-US"/>
              <a:t>Perangkat Pengujian</a:t>
            </a:r>
          </a:p>
        </p:txBody>
      </p:sp>
      <p:sp>
        <p:nvSpPr>
          <p:cNvPr id="219139" name="Rectangle 3"/>
          <p:cNvSpPr>
            <a:spLocks noGrp="1" noChangeArrowheads="1"/>
          </p:cNvSpPr>
          <p:nvPr>
            <p:ph type="body" idx="1"/>
          </p:nvPr>
        </p:nvSpPr>
        <p:spPr/>
        <p:txBody>
          <a:bodyPr/>
          <a:lstStyle/>
          <a:p>
            <a:pPr>
              <a:lnSpc>
                <a:spcPct val="90000"/>
              </a:lnSpc>
            </a:pPr>
            <a:r>
              <a:rPr lang="en-US" sz="3200"/>
              <a:t>Matriks Resiko</a:t>
            </a:r>
          </a:p>
          <a:p>
            <a:pPr algn="just">
              <a:lnSpc>
                <a:spcPct val="90000"/>
              </a:lnSpc>
              <a:buFont typeface="Wingdings" pitchFamily="2" charset="2"/>
              <a:buNone/>
            </a:pPr>
            <a:r>
              <a:rPr lang="en-US" sz="2200"/>
              <a:t>	</a:t>
            </a:r>
            <a:r>
              <a:rPr lang="en-US" sz="2800"/>
              <a:t>Digunakan untuk menilai kecukupan pengendalian dalam sistem komputer. Kendali berupa seluruh mekanisme, metode dan prosedur yang digunakan dalam aplikasi. </a:t>
            </a:r>
          </a:p>
        </p:txBody>
      </p:sp>
    </p:spTree>
  </p:cSld>
  <p:clrMapOvr>
    <a:masterClrMapping/>
  </p:clrMapOvr>
  <p:transition>
    <p:comb/>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5743DD3-F963-448E-B5D9-F839EC14D404}" type="slidenum">
              <a:rPr lang="en-US"/>
              <a:pPr/>
              <a:t>4</a:t>
            </a:fld>
            <a:endParaRPr lang="en-US"/>
          </a:p>
        </p:txBody>
      </p:sp>
      <p:sp>
        <p:nvSpPr>
          <p:cNvPr id="171010" name="Rectangle 2"/>
          <p:cNvSpPr>
            <a:spLocks noGrp="1" noChangeArrowheads="1"/>
          </p:cNvSpPr>
          <p:nvPr>
            <p:ph type="title"/>
          </p:nvPr>
        </p:nvSpPr>
        <p:spPr/>
        <p:txBody>
          <a:bodyPr/>
          <a:lstStyle/>
          <a:p>
            <a:r>
              <a:rPr lang="en-US"/>
              <a:t>Walkthrough</a:t>
            </a:r>
          </a:p>
        </p:txBody>
      </p:sp>
      <p:sp>
        <p:nvSpPr>
          <p:cNvPr id="171011" name="Rectangle 3"/>
          <p:cNvSpPr>
            <a:spLocks noGrp="1" noChangeArrowheads="1"/>
          </p:cNvSpPr>
          <p:nvPr>
            <p:ph type="body" idx="1"/>
          </p:nvPr>
        </p:nvSpPr>
        <p:spPr/>
        <p:txBody>
          <a:bodyPr/>
          <a:lstStyle/>
          <a:p>
            <a:pPr marL="533400" indent="-533400">
              <a:lnSpc>
                <a:spcPct val="80000"/>
              </a:lnSpc>
            </a:pPr>
            <a:r>
              <a:rPr lang="en-US" sz="3200"/>
              <a:t>Menyusun aturan-aturan dasar</a:t>
            </a:r>
          </a:p>
          <a:p>
            <a:pPr marL="533400" indent="-533400" algn="just">
              <a:lnSpc>
                <a:spcPct val="80000"/>
              </a:lnSpc>
              <a:buFont typeface="Wingdings" pitchFamily="2" charset="2"/>
              <a:buNone/>
            </a:pPr>
            <a:r>
              <a:rPr lang="en-US" sz="1600"/>
              <a:t>	</a:t>
            </a:r>
            <a:r>
              <a:rPr lang="en-US" sz="2800">
                <a:sym typeface="Wingdings" pitchFamily="2" charset="2"/>
              </a:rPr>
              <a:t>(1)</a:t>
            </a:r>
            <a:r>
              <a:rPr lang="en-US" sz="2800"/>
              <a:t> </a:t>
            </a:r>
            <a:r>
              <a:rPr lang="en-US" sz="2700"/>
              <a:t>Ukuran dan susunan tim, </a:t>
            </a:r>
          </a:p>
          <a:p>
            <a:pPr marL="533400" indent="-533400" algn="just">
              <a:lnSpc>
                <a:spcPct val="80000"/>
              </a:lnSpc>
              <a:buFont typeface="Wingdings" pitchFamily="2" charset="2"/>
              <a:buNone/>
            </a:pPr>
            <a:r>
              <a:rPr lang="en-US" sz="2700"/>
              <a:t>	(2) Tanggung jawab tim, </a:t>
            </a:r>
          </a:p>
          <a:p>
            <a:pPr marL="533400" indent="-533400" algn="just">
              <a:lnSpc>
                <a:spcPct val="80000"/>
              </a:lnSpc>
              <a:buFont typeface="Wingdings" pitchFamily="2" charset="2"/>
              <a:buNone/>
            </a:pPr>
            <a:r>
              <a:rPr lang="en-US" sz="2700"/>
              <a:t>	(3) Kewajiban tim proyek menjawab seluruh pertanyaan dan merespon rekomendasi, </a:t>
            </a:r>
          </a:p>
          <a:p>
            <a:pPr marL="533400" indent="-533400" algn="just">
              <a:lnSpc>
                <a:spcPct val="80000"/>
              </a:lnSpc>
              <a:buFont typeface="Wingdings" pitchFamily="2" charset="2"/>
              <a:buNone/>
            </a:pPr>
            <a:r>
              <a:rPr lang="en-US" sz="2700"/>
              <a:t>	(4) Perkiraan waktu dan lokasi, </a:t>
            </a:r>
          </a:p>
          <a:p>
            <a:pPr marL="533400" indent="-533400" algn="just">
              <a:lnSpc>
                <a:spcPct val="80000"/>
              </a:lnSpc>
              <a:buFont typeface="Wingdings" pitchFamily="2" charset="2"/>
              <a:buNone/>
            </a:pPr>
            <a:r>
              <a:rPr lang="en-US" sz="2700"/>
              <a:t>	(5) Kerahasiaan informasi yang didiskusikan, </a:t>
            </a:r>
          </a:p>
          <a:p>
            <a:pPr marL="533400" indent="-533400" algn="just">
              <a:lnSpc>
                <a:spcPct val="80000"/>
              </a:lnSpc>
              <a:buFont typeface="Wingdings" pitchFamily="2" charset="2"/>
              <a:buNone/>
            </a:pPr>
            <a:r>
              <a:rPr lang="en-US" sz="2700"/>
              <a:t>	(6) Aspek sistem yang tidak dapat dihadapi,</a:t>
            </a:r>
          </a:p>
          <a:p>
            <a:pPr marL="533400" indent="-533400" algn="just">
              <a:lnSpc>
                <a:spcPct val="80000"/>
              </a:lnSpc>
              <a:buFont typeface="Wingdings" pitchFamily="2" charset="2"/>
              <a:buNone/>
            </a:pPr>
            <a:r>
              <a:rPr lang="en-US" sz="2700"/>
              <a:t>	(7) Siapa penerima hasil walk through dan bagaimana hasil tersebut digunakan</a:t>
            </a:r>
          </a:p>
          <a:p>
            <a:pPr marL="533400" indent="-533400">
              <a:lnSpc>
                <a:spcPct val="80000"/>
              </a:lnSpc>
              <a:buFont typeface="Wingdings" pitchFamily="2" charset="2"/>
              <a:buNone/>
            </a:pPr>
            <a:r>
              <a:rPr lang="en-US" sz="2700"/>
              <a:t>	</a:t>
            </a:r>
          </a:p>
        </p:txBody>
      </p:sp>
    </p:spTree>
  </p:cSld>
  <p:clrMapOvr>
    <a:masterClrMapping/>
  </p:clrMapOvr>
  <p:transition>
    <p:comb/>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BBEBEAD-25F4-4EBD-BCCB-1CA141230634}" type="slidenum">
              <a:rPr lang="en-US"/>
              <a:pPr/>
              <a:t>5</a:t>
            </a:fld>
            <a:endParaRPr lang="en-US"/>
          </a:p>
        </p:txBody>
      </p:sp>
      <p:sp>
        <p:nvSpPr>
          <p:cNvPr id="220162" name="Rectangle 2"/>
          <p:cNvSpPr>
            <a:spLocks noGrp="1" noChangeArrowheads="1"/>
          </p:cNvSpPr>
          <p:nvPr>
            <p:ph type="title"/>
          </p:nvPr>
        </p:nvSpPr>
        <p:spPr/>
        <p:txBody>
          <a:bodyPr/>
          <a:lstStyle/>
          <a:p>
            <a:r>
              <a:rPr lang="en-US"/>
              <a:t>Walkthrough</a:t>
            </a:r>
          </a:p>
        </p:txBody>
      </p:sp>
      <p:sp>
        <p:nvSpPr>
          <p:cNvPr id="220163" name="Rectangle 3"/>
          <p:cNvSpPr>
            <a:spLocks noGrp="1" noChangeArrowheads="1"/>
          </p:cNvSpPr>
          <p:nvPr>
            <p:ph type="body" idx="1"/>
          </p:nvPr>
        </p:nvSpPr>
        <p:spPr/>
        <p:txBody>
          <a:bodyPr/>
          <a:lstStyle/>
          <a:p>
            <a:pPr marL="533400" indent="-533400">
              <a:lnSpc>
                <a:spcPct val="80000"/>
              </a:lnSpc>
            </a:pPr>
            <a:r>
              <a:rPr lang="en-US" sz="3200"/>
              <a:t>Memilih tim/memberitahu partisipan</a:t>
            </a:r>
          </a:p>
          <a:p>
            <a:pPr marL="533400" indent="-533400" algn="just">
              <a:lnSpc>
                <a:spcPct val="80000"/>
              </a:lnSpc>
              <a:buFont typeface="Wingdings" pitchFamily="2" charset="2"/>
              <a:buNone/>
            </a:pPr>
            <a:r>
              <a:rPr lang="en-US" sz="1600"/>
              <a:t>	</a:t>
            </a:r>
            <a:r>
              <a:rPr lang="en-US" sz="2800"/>
              <a:t>(1) IS PM/analis </a:t>
            </a:r>
          </a:p>
          <a:p>
            <a:pPr marL="533400" indent="-533400" algn="just">
              <a:lnSpc>
                <a:spcPct val="80000"/>
              </a:lnSpc>
              <a:buFont typeface="Wingdings" pitchFamily="2" charset="2"/>
              <a:buNone/>
            </a:pPr>
            <a:r>
              <a:rPr lang="en-US" sz="2800"/>
              <a:t>	(2) Senior management, </a:t>
            </a:r>
          </a:p>
          <a:p>
            <a:pPr marL="533400" indent="-533400" algn="just">
              <a:lnSpc>
                <a:spcPct val="80000"/>
              </a:lnSpc>
              <a:buFont typeface="Wingdings" pitchFamily="2" charset="2"/>
              <a:buNone/>
            </a:pPr>
            <a:r>
              <a:rPr lang="en-US" sz="2800"/>
              <a:t>	(3) Operations management, </a:t>
            </a:r>
          </a:p>
          <a:p>
            <a:pPr marL="533400" indent="-533400" algn="just">
              <a:lnSpc>
                <a:spcPct val="80000"/>
              </a:lnSpc>
              <a:buFont typeface="Wingdings" pitchFamily="2" charset="2"/>
              <a:buNone/>
            </a:pPr>
            <a:r>
              <a:rPr lang="en-US" sz="2800"/>
              <a:t>	(4) User, </a:t>
            </a:r>
          </a:p>
          <a:p>
            <a:pPr marL="533400" indent="-533400" algn="just">
              <a:lnSpc>
                <a:spcPct val="80000"/>
              </a:lnSpc>
              <a:buFont typeface="Wingdings" pitchFamily="2" charset="2"/>
              <a:buNone/>
            </a:pPr>
            <a:r>
              <a:rPr lang="en-US" sz="2800"/>
              <a:t>	(5) management, </a:t>
            </a:r>
          </a:p>
          <a:p>
            <a:pPr marL="533400" indent="-533400" algn="just">
              <a:lnSpc>
                <a:spcPct val="80000"/>
              </a:lnSpc>
              <a:buFont typeface="Wingdings" pitchFamily="2" charset="2"/>
              <a:buNone/>
            </a:pPr>
            <a:r>
              <a:rPr lang="en-US" sz="2800"/>
              <a:t>	(6) Konsultan yang sesuai. (Konsultan auditor internal, administrator db, konsultan komputer independen)</a:t>
            </a:r>
          </a:p>
          <a:p>
            <a:pPr marL="533400" indent="-533400">
              <a:lnSpc>
                <a:spcPct val="80000"/>
              </a:lnSpc>
              <a:buFont typeface="Wingdings" pitchFamily="2" charset="2"/>
              <a:buNone/>
            </a:pPr>
            <a:r>
              <a:rPr lang="en-US" sz="2800"/>
              <a:t>	</a:t>
            </a:r>
          </a:p>
        </p:txBody>
      </p:sp>
    </p:spTree>
  </p:cSld>
  <p:clrMapOvr>
    <a:masterClrMapping/>
  </p:clrMapOvr>
  <p:transition>
    <p:comb/>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C04151E-5FFC-4FDF-B556-CF59A38C9CDC}" type="slidenum">
              <a:rPr lang="en-US"/>
              <a:pPr/>
              <a:t>6</a:t>
            </a:fld>
            <a:endParaRPr lang="en-US"/>
          </a:p>
        </p:txBody>
      </p:sp>
      <p:sp>
        <p:nvSpPr>
          <p:cNvPr id="221186" name="Rectangle 2"/>
          <p:cNvSpPr>
            <a:spLocks noGrp="1" noChangeArrowheads="1"/>
          </p:cNvSpPr>
          <p:nvPr>
            <p:ph type="title"/>
          </p:nvPr>
        </p:nvSpPr>
        <p:spPr/>
        <p:txBody>
          <a:bodyPr/>
          <a:lstStyle/>
          <a:p>
            <a:r>
              <a:rPr lang="en-US"/>
              <a:t>Walkthrough</a:t>
            </a:r>
          </a:p>
        </p:txBody>
      </p:sp>
      <p:sp>
        <p:nvSpPr>
          <p:cNvPr id="221187" name="Rectangle 3"/>
          <p:cNvSpPr>
            <a:spLocks noGrp="1" noChangeArrowheads="1"/>
          </p:cNvSpPr>
          <p:nvPr>
            <p:ph type="body" idx="1"/>
          </p:nvPr>
        </p:nvSpPr>
        <p:spPr/>
        <p:txBody>
          <a:bodyPr/>
          <a:lstStyle/>
          <a:p>
            <a:pPr marL="533400" indent="-533400">
              <a:lnSpc>
                <a:spcPct val="80000"/>
              </a:lnSpc>
            </a:pPr>
            <a:r>
              <a:rPr lang="en-US" sz="3200"/>
              <a:t>Presentasi proyek</a:t>
            </a:r>
          </a:p>
          <a:p>
            <a:pPr marL="533400" indent="-533400" algn="just">
              <a:lnSpc>
                <a:spcPct val="80000"/>
              </a:lnSpc>
              <a:buFont typeface="Wingdings" pitchFamily="2" charset="2"/>
              <a:buNone/>
            </a:pPr>
            <a:r>
              <a:rPr lang="en-US" sz="1600"/>
              <a:t>	</a:t>
            </a:r>
            <a:r>
              <a:rPr lang="en-US" sz="2800"/>
              <a:t>Tim proyek mempresentasikan kebutuhan proyek ke tim walk through, berupa :</a:t>
            </a:r>
          </a:p>
          <a:p>
            <a:pPr marL="533400" indent="-533400" algn="just">
              <a:lnSpc>
                <a:spcPct val="80000"/>
              </a:lnSpc>
              <a:buFont typeface="Wingdings" pitchFamily="2" charset="2"/>
              <a:buNone/>
            </a:pPr>
            <a:r>
              <a:rPr lang="en-US" sz="2800"/>
              <a:t>	(1) Pernyataan sasaran dan tujuan proyek, (2) Latar belakang informasi, </a:t>
            </a:r>
          </a:p>
          <a:p>
            <a:pPr marL="533400" indent="-533400" algn="just">
              <a:lnSpc>
                <a:spcPct val="80000"/>
              </a:lnSpc>
              <a:buFont typeface="Wingdings" pitchFamily="2" charset="2"/>
              <a:buNone/>
            </a:pPr>
            <a:r>
              <a:rPr lang="en-US" sz="2800"/>
              <a:t>	(3) Daftar pengecualian yang dibuat oleh tim proyek,</a:t>
            </a:r>
          </a:p>
        </p:txBody>
      </p:sp>
    </p:spTree>
  </p:cSld>
  <p:clrMapOvr>
    <a:masterClrMapping/>
  </p:clrMapOvr>
  <p:transition>
    <p:comb/>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A0E0EC9-1E25-45A4-A22C-F55A43B8E93C}" type="slidenum">
              <a:rPr lang="en-US"/>
              <a:pPr/>
              <a:t>7</a:t>
            </a:fld>
            <a:endParaRPr lang="en-US"/>
          </a:p>
        </p:txBody>
      </p:sp>
      <p:sp>
        <p:nvSpPr>
          <p:cNvPr id="222210" name="Rectangle 2"/>
          <p:cNvSpPr>
            <a:spLocks noGrp="1" noChangeArrowheads="1"/>
          </p:cNvSpPr>
          <p:nvPr>
            <p:ph type="title"/>
          </p:nvPr>
        </p:nvSpPr>
        <p:spPr/>
        <p:txBody>
          <a:bodyPr/>
          <a:lstStyle/>
          <a:p>
            <a:r>
              <a:rPr lang="en-US"/>
              <a:t>Walkthrough</a:t>
            </a:r>
          </a:p>
        </p:txBody>
      </p:sp>
      <p:sp>
        <p:nvSpPr>
          <p:cNvPr id="222211" name="Rectangle 3"/>
          <p:cNvSpPr>
            <a:spLocks noGrp="1" noChangeArrowheads="1"/>
          </p:cNvSpPr>
          <p:nvPr>
            <p:ph type="body" idx="1"/>
          </p:nvPr>
        </p:nvSpPr>
        <p:spPr/>
        <p:txBody>
          <a:bodyPr/>
          <a:lstStyle/>
          <a:p>
            <a:pPr marL="533400" indent="-533400">
              <a:lnSpc>
                <a:spcPct val="80000"/>
              </a:lnSpc>
            </a:pPr>
            <a:r>
              <a:rPr lang="en-US" sz="3200"/>
              <a:t>Pertanyaan/Rekomendasi</a:t>
            </a:r>
          </a:p>
          <a:p>
            <a:pPr marL="533400" indent="-533400">
              <a:lnSpc>
                <a:spcPct val="80000"/>
              </a:lnSpc>
              <a:buFont typeface="Wingdings" pitchFamily="2" charset="2"/>
              <a:buNone/>
            </a:pPr>
            <a:r>
              <a:rPr lang="en-US" sz="1600"/>
              <a:t>	</a:t>
            </a:r>
            <a:r>
              <a:rPr lang="en-US" sz="2800"/>
              <a:t>Tujuan pertanyaan/rekomendasi adalah untuk membangkitkan diskusi</a:t>
            </a:r>
          </a:p>
          <a:p>
            <a:pPr marL="533400" indent="-533400">
              <a:lnSpc>
                <a:spcPct val="80000"/>
              </a:lnSpc>
              <a:buFont typeface="Wingdings" pitchFamily="2" charset="2"/>
              <a:buNone/>
            </a:pPr>
            <a:endParaRPr lang="en-US" sz="2800"/>
          </a:p>
          <a:p>
            <a:pPr marL="533400" indent="-533400">
              <a:lnSpc>
                <a:spcPct val="80000"/>
              </a:lnSpc>
            </a:pPr>
            <a:r>
              <a:rPr lang="en-US" sz="3200"/>
              <a:t>Laporan akhir (optional)</a:t>
            </a:r>
          </a:p>
          <a:p>
            <a:pPr marL="533400" indent="-533400">
              <a:lnSpc>
                <a:spcPct val="80000"/>
              </a:lnSpc>
              <a:buFont typeface="Wingdings" pitchFamily="2" charset="2"/>
              <a:buNone/>
            </a:pPr>
            <a:r>
              <a:rPr lang="en-US" sz="1300"/>
              <a:t>	</a:t>
            </a:r>
          </a:p>
        </p:txBody>
      </p:sp>
    </p:spTree>
  </p:cSld>
  <p:clrMapOvr>
    <a:masterClrMapping/>
  </p:clrMapOvr>
  <p:transition>
    <p:comb/>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B09EB7A-4386-463F-B088-23B5CF62FEA2}" type="slidenum">
              <a:rPr lang="en-US"/>
              <a:pPr/>
              <a:t>8</a:t>
            </a:fld>
            <a:endParaRPr lang="en-US"/>
          </a:p>
        </p:txBody>
      </p:sp>
      <p:sp>
        <p:nvSpPr>
          <p:cNvPr id="172034" name="Rectangle 2"/>
          <p:cNvSpPr>
            <a:spLocks noGrp="1" noChangeArrowheads="1"/>
          </p:cNvSpPr>
          <p:nvPr>
            <p:ph type="title"/>
          </p:nvPr>
        </p:nvSpPr>
        <p:spPr/>
        <p:txBody>
          <a:bodyPr/>
          <a:lstStyle/>
          <a:p>
            <a:r>
              <a:rPr lang="en-US"/>
              <a:t>Matriks Resiko</a:t>
            </a:r>
          </a:p>
        </p:txBody>
      </p:sp>
      <p:sp>
        <p:nvSpPr>
          <p:cNvPr id="172035" name="Rectangle 3"/>
          <p:cNvSpPr>
            <a:spLocks noGrp="1" noChangeArrowheads="1"/>
          </p:cNvSpPr>
          <p:nvPr>
            <p:ph type="body" idx="1"/>
          </p:nvPr>
        </p:nvSpPr>
        <p:spPr/>
        <p:txBody>
          <a:bodyPr/>
          <a:lstStyle/>
          <a:p>
            <a:pPr marL="533400" indent="-533400">
              <a:lnSpc>
                <a:spcPct val="80000"/>
              </a:lnSpc>
            </a:pPr>
            <a:r>
              <a:rPr lang="en-US" sz="3200"/>
              <a:t>Identifikasi tim resiko</a:t>
            </a:r>
          </a:p>
          <a:p>
            <a:pPr marL="533400" indent="-533400" algn="just">
              <a:lnSpc>
                <a:spcPct val="80000"/>
              </a:lnSpc>
              <a:buFont typeface="Wingdings" pitchFamily="2" charset="2"/>
              <a:buNone/>
            </a:pPr>
            <a:r>
              <a:rPr lang="en-US" sz="1600"/>
              <a:t>	</a:t>
            </a:r>
            <a:r>
              <a:rPr lang="en-US" sz="2800"/>
              <a:t>Keahlian : </a:t>
            </a:r>
          </a:p>
          <a:p>
            <a:pPr marL="533400" indent="-533400" algn="just">
              <a:lnSpc>
                <a:spcPct val="80000"/>
              </a:lnSpc>
              <a:buFont typeface="Wingdings" pitchFamily="2" charset="2"/>
              <a:buNone/>
            </a:pPr>
            <a:r>
              <a:rPr lang="en-US" sz="2800"/>
              <a:t>	(1) Memiliki pengetahuan aplikasi, </a:t>
            </a:r>
          </a:p>
          <a:p>
            <a:pPr marL="533400" indent="-533400" algn="just">
              <a:lnSpc>
                <a:spcPct val="80000"/>
              </a:lnSpc>
              <a:buFont typeface="Wingdings" pitchFamily="2" charset="2"/>
              <a:buNone/>
            </a:pPr>
            <a:r>
              <a:rPr lang="en-US" sz="2800"/>
              <a:t>	(2) Mengerti konsep resiko, </a:t>
            </a:r>
          </a:p>
          <a:p>
            <a:pPr marL="533400" indent="-533400" algn="just">
              <a:lnSpc>
                <a:spcPct val="80000"/>
              </a:lnSpc>
              <a:buFont typeface="Wingdings" pitchFamily="2" charset="2"/>
              <a:buNone/>
            </a:pPr>
            <a:r>
              <a:rPr lang="en-US" sz="2800"/>
              <a:t>	(3) Mampu mengidentifikasi kendali, </a:t>
            </a:r>
          </a:p>
          <a:p>
            <a:pPr marL="533400" indent="-533400" algn="just">
              <a:lnSpc>
                <a:spcPct val="80000"/>
              </a:lnSpc>
              <a:buFont typeface="Wingdings" pitchFamily="2" charset="2"/>
              <a:buNone/>
            </a:pPr>
            <a:r>
              <a:rPr lang="en-US" sz="2800"/>
              <a:t>	(4) Terbiasa dengan resiko aplikasi, </a:t>
            </a:r>
          </a:p>
          <a:p>
            <a:pPr marL="533400" indent="-533400" algn="just">
              <a:lnSpc>
                <a:spcPct val="80000"/>
              </a:lnSpc>
              <a:buFont typeface="Wingdings" pitchFamily="2" charset="2"/>
              <a:buNone/>
            </a:pPr>
            <a:r>
              <a:rPr lang="en-US" sz="2800"/>
              <a:t>	(5) Mengerti konsep layanan informasi dan perancangan sistem, </a:t>
            </a:r>
          </a:p>
          <a:p>
            <a:pPr marL="533400" indent="-533400" algn="just">
              <a:lnSpc>
                <a:spcPct val="80000"/>
              </a:lnSpc>
              <a:buFont typeface="Wingdings" pitchFamily="2" charset="2"/>
              <a:buNone/>
            </a:pPr>
            <a:r>
              <a:rPr lang="en-US" sz="2800"/>
              <a:t>	(6) Mengerti prosedur operasi komputer</a:t>
            </a:r>
          </a:p>
          <a:p>
            <a:pPr marL="533400" indent="-533400">
              <a:lnSpc>
                <a:spcPct val="80000"/>
              </a:lnSpc>
              <a:buFont typeface="Wingdings" pitchFamily="2" charset="2"/>
              <a:buNone/>
            </a:pPr>
            <a:r>
              <a:rPr lang="en-US" sz="2800"/>
              <a:t>	</a:t>
            </a:r>
          </a:p>
        </p:txBody>
      </p:sp>
    </p:spTree>
  </p:cSld>
  <p:clrMapOvr>
    <a:masterClrMapping/>
  </p:clrMapOvr>
  <p:transition>
    <p:comb/>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B92F8C9-7039-4B4C-A6FC-7632D863D00D}" type="slidenum">
              <a:rPr lang="en-US"/>
              <a:pPr/>
              <a:t>9</a:t>
            </a:fld>
            <a:endParaRPr lang="en-US"/>
          </a:p>
        </p:txBody>
      </p:sp>
      <p:sp>
        <p:nvSpPr>
          <p:cNvPr id="226306" name="Rectangle 2"/>
          <p:cNvSpPr>
            <a:spLocks noGrp="1" noChangeArrowheads="1"/>
          </p:cNvSpPr>
          <p:nvPr>
            <p:ph type="title"/>
          </p:nvPr>
        </p:nvSpPr>
        <p:spPr/>
        <p:txBody>
          <a:bodyPr/>
          <a:lstStyle/>
          <a:p>
            <a:r>
              <a:rPr lang="en-US"/>
              <a:t>Matriks Resiko</a:t>
            </a:r>
          </a:p>
        </p:txBody>
      </p:sp>
      <p:sp>
        <p:nvSpPr>
          <p:cNvPr id="226307" name="Rectangle 3"/>
          <p:cNvSpPr>
            <a:spLocks noGrp="1" noChangeArrowheads="1"/>
          </p:cNvSpPr>
          <p:nvPr>
            <p:ph type="body" idx="1"/>
          </p:nvPr>
        </p:nvSpPr>
        <p:spPr/>
        <p:txBody>
          <a:bodyPr/>
          <a:lstStyle/>
          <a:p>
            <a:pPr marL="533400" indent="-533400">
              <a:lnSpc>
                <a:spcPct val="80000"/>
              </a:lnSpc>
            </a:pPr>
            <a:r>
              <a:rPr lang="en-US" sz="3200"/>
              <a:t>Identifikasi tim resiko</a:t>
            </a:r>
          </a:p>
          <a:p>
            <a:pPr marL="533400" indent="-533400" algn="just">
              <a:lnSpc>
                <a:spcPct val="80000"/>
              </a:lnSpc>
              <a:buFont typeface="Wingdings" pitchFamily="2" charset="2"/>
              <a:buNone/>
            </a:pPr>
            <a:r>
              <a:rPr lang="en-US" sz="1600"/>
              <a:t>	</a:t>
            </a:r>
            <a:r>
              <a:rPr lang="en-US" sz="2800"/>
              <a:t>Minimal kandidat : </a:t>
            </a:r>
          </a:p>
          <a:p>
            <a:pPr marL="533400" indent="-533400" algn="just">
              <a:lnSpc>
                <a:spcPct val="80000"/>
              </a:lnSpc>
              <a:buFont typeface="Wingdings" pitchFamily="2" charset="2"/>
              <a:buNone/>
            </a:pPr>
            <a:r>
              <a:rPr lang="en-US" sz="2800"/>
              <a:t>		Internal Auditor, </a:t>
            </a:r>
          </a:p>
          <a:p>
            <a:pPr marL="533400" indent="-533400" algn="just">
              <a:lnSpc>
                <a:spcPct val="80000"/>
              </a:lnSpc>
              <a:buFont typeface="Wingdings" pitchFamily="2" charset="2"/>
              <a:buNone/>
            </a:pPr>
            <a:r>
              <a:rPr lang="en-US" sz="2800"/>
              <a:t>		Konsultan Resiko, </a:t>
            </a:r>
          </a:p>
          <a:p>
            <a:pPr marL="533400" indent="-533400" algn="just">
              <a:lnSpc>
                <a:spcPct val="80000"/>
              </a:lnSpc>
              <a:buFont typeface="Wingdings" pitchFamily="2" charset="2"/>
              <a:buNone/>
            </a:pPr>
            <a:r>
              <a:rPr lang="en-US" sz="2800"/>
              <a:t>		Pemroses Data, </a:t>
            </a:r>
          </a:p>
          <a:p>
            <a:pPr marL="533400" indent="-533400" algn="just">
              <a:lnSpc>
                <a:spcPct val="80000"/>
              </a:lnSpc>
              <a:buFont typeface="Wingdings" pitchFamily="2" charset="2"/>
              <a:buNone/>
            </a:pPr>
            <a:r>
              <a:rPr lang="en-US" sz="2800"/>
              <a:t>		Petugas Keamanan, </a:t>
            </a:r>
          </a:p>
          <a:p>
            <a:pPr marL="533400" indent="-533400" algn="just">
              <a:lnSpc>
                <a:spcPct val="80000"/>
              </a:lnSpc>
              <a:buFont typeface="Wingdings" pitchFamily="2" charset="2"/>
              <a:buNone/>
            </a:pPr>
            <a:r>
              <a:rPr lang="en-US" sz="2800"/>
              <a:t>		Manajer Operasi komputer</a:t>
            </a:r>
          </a:p>
        </p:txBody>
      </p:sp>
    </p:spTree>
  </p:cSld>
  <p:clrMapOvr>
    <a:masterClrMapping/>
  </p:clrMapOvr>
  <p:transition>
    <p:comb/>
  </p:transition>
</p:sld>
</file>

<file path=ppt/theme/theme1.xml><?xml version="1.0" encoding="utf-8"?>
<a:theme xmlns:a="http://schemas.openxmlformats.org/drawingml/2006/main" name="Studio">
  <a:themeElements>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fontScheme name="Studio">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Studio</Template>
  <TotalTime>448</TotalTime>
  <Words>195</Words>
  <Application>Microsoft Office PowerPoint</Application>
  <PresentationFormat>On-screen Show (4:3)</PresentationFormat>
  <Paragraphs>140</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Arial Black</vt:lpstr>
      <vt:lpstr>Times New Roman</vt:lpstr>
      <vt:lpstr>Wingdings</vt:lpstr>
      <vt:lpstr>Studio</vt:lpstr>
      <vt:lpstr>TESTING DAN IMPLEMENTASI SISTEM (Pertemuan Ke-14)</vt:lpstr>
      <vt:lpstr>Perangkat Pengujian</vt:lpstr>
      <vt:lpstr>Perangkat Pengujian</vt:lpstr>
      <vt:lpstr>Walkthrough</vt:lpstr>
      <vt:lpstr>Walkthrough</vt:lpstr>
      <vt:lpstr>Walkthrough</vt:lpstr>
      <vt:lpstr>Walkthrough</vt:lpstr>
      <vt:lpstr>Matriks Resiko</vt:lpstr>
      <vt:lpstr>Matriks Resiko</vt:lpstr>
      <vt:lpstr>Matriks Resiko</vt:lpstr>
      <vt:lpstr>Matriks Resiko</vt:lpstr>
      <vt:lpstr>Matriks Resiko</vt:lpstr>
      <vt:lpstr>Penilaian Matriks Resiko</vt:lpstr>
      <vt:lpstr>Template Penilaian</vt:lpstr>
      <vt:lpstr>Ide :  Menentukan Penilaian </vt:lpstr>
    </vt:vector>
  </TitlesOfParts>
  <Company>bandung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TESTING DAN IMPLEMENTASI SISTEM</dc:title>
  <dc:creator>persada computer</dc:creator>
  <cp:lastModifiedBy>Phantom Assassin</cp:lastModifiedBy>
  <cp:revision>15</cp:revision>
  <dcterms:created xsi:type="dcterms:W3CDTF">2005-07-10T08:12:37Z</dcterms:created>
  <dcterms:modified xsi:type="dcterms:W3CDTF">2013-03-21T02:08:42Z</dcterms:modified>
</cp:coreProperties>
</file>