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B22A09-F5FA-4404-97AB-5DE427381E59}" type="datetimeFigureOut">
              <a:rPr lang="id-ID" smtClean="0"/>
              <a:t>11/02/2010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310A95-90B3-4241-ABB2-8F290CB39205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358246" cy="147002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Customer Relationship Management (CRM)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758" b="13750"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7812" r="26758" b="10000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8750" r="26172" b="11875"/>
          <a:stretch>
            <a:fillRect/>
          </a:stretch>
        </p:blipFill>
        <p:spPr bwMode="auto">
          <a:xfrm>
            <a:off x="428596" y="214290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7812" r="26758" b="13750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5000" r="26758" b="13750"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26172" b="10000"/>
          <a:stretch>
            <a:fillRect/>
          </a:stretch>
        </p:blipFill>
        <p:spPr bwMode="auto">
          <a:xfrm>
            <a:off x="428596" y="214290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6172" b="10000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8437" r="26758" b="11250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1562" r="26172" b="10000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6172" b="10000"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1562" r="25000" b="10937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5000" r="26758" b="16562"/>
          <a:stretch>
            <a:fillRect/>
          </a:stretch>
        </p:blipFill>
        <p:spPr bwMode="auto">
          <a:xfrm>
            <a:off x="428596" y="214290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172" b="10000"/>
          <a:stretch>
            <a:fillRect/>
          </a:stretch>
        </p:blipFill>
        <p:spPr bwMode="auto">
          <a:xfrm>
            <a:off x="428596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5000" r="26172" b="16562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062" r="26172" b="14687"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172" b="12812"/>
          <a:stretch>
            <a:fillRect/>
          </a:stretch>
        </p:blipFill>
        <p:spPr bwMode="auto">
          <a:xfrm>
            <a:off x="428596" y="214290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000" r="26172" b="14687"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3125" r="25586" b="15625"/>
          <a:stretch>
            <a:fillRect/>
          </a:stretch>
        </p:blipFill>
        <p:spPr bwMode="auto">
          <a:xfrm>
            <a:off x="357158" y="214290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6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Customer Relationship Management (CRM)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Relationship Management (CRM)</dc:title>
  <dc:creator>juli abdul ghapur</dc:creator>
  <cp:lastModifiedBy>juli abdul ghapur</cp:lastModifiedBy>
  <cp:revision>1</cp:revision>
  <dcterms:created xsi:type="dcterms:W3CDTF">2010-02-11T05:12:50Z</dcterms:created>
  <dcterms:modified xsi:type="dcterms:W3CDTF">2010-02-11T05:43:15Z</dcterms:modified>
</cp:coreProperties>
</file>