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3" r:id="rId4"/>
    <p:sldId id="338" r:id="rId5"/>
    <p:sldId id="337" r:id="rId6"/>
    <p:sldId id="267" r:id="rId7"/>
    <p:sldId id="268" r:id="rId8"/>
    <p:sldId id="340" r:id="rId9"/>
    <p:sldId id="33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1633" autoAdjust="0"/>
  </p:normalViewPr>
  <p:slideViewPr>
    <p:cSldViewPr>
      <p:cViewPr>
        <p:scale>
          <a:sx n="50" d="100"/>
          <a:sy n="50" d="100"/>
        </p:scale>
        <p:origin x="-100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9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A564DA3-272E-462A-B6CA-F8483FB9F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5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EA3866E-B58C-467F-8553-073C86B0C0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66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3866E-B58C-467F-8553-073C86B0C0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9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3866E-B58C-467F-8553-073C86B0C0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2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3866E-B58C-467F-8553-073C86B0C0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97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3866E-B58C-467F-8553-073C86B0C0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2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3866E-B58C-467F-8553-073C86B0C0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35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3866E-B58C-467F-8553-073C86B0C0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31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3866E-B58C-467F-8553-073C86B0C0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6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3866E-B58C-467F-8553-073C86B0C0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40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62E07-5B97-4DCD-9317-346E3FF8D618}" type="slidenum">
              <a:rPr lang="en-US"/>
              <a:pPr/>
              <a:t>9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1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40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402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0B1FBE2D-8782-422E-923A-073EF3045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/>
      <p:bldP spid="21402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402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40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40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5CA5C-FA76-4697-BA1E-5BAF443DFB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74930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9C34-292B-4599-A645-88EFB6C3AF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9930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FAFE0-609C-4C58-85FD-312A1018AD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55323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ABC95-3200-4938-A03E-34B978863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2839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07A4F-8C24-42F7-9509-4C63FF6C3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65357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B9784-9BA1-4EE1-BC16-1F305FB5D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63641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12750-E5FC-46A5-AE06-E78E79E38F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45317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8A886-7708-4515-9F9F-56DD88CB2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74989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5280F-46F0-4B96-80D0-4684DA88A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44982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E86F2-2186-49B9-97D5-8CD458D3AA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29400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FCDC00DD-86C1-4FFE-8281-205746D44D8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1299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1300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300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7833628-C40D-461A-BAF3-D98E39D8BA0B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TESTING DAN IMPLEMENTASI SISTEM</a:t>
            </a:r>
            <a:br>
              <a:rPr lang="en-US"/>
            </a:br>
            <a:r>
              <a:rPr lang="en-US"/>
              <a:t>(Pertemuan Ke-2)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10000"/>
            <a:ext cx="4713288" cy="1468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/>
              <a:t>Kegiatan Pengujian dalam Siklus Pengembangan Perangkat Lunak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B44B-7499-4419-95DF-C4F8F881426D}" type="slidenum">
              <a:rPr lang="en-US"/>
              <a:pPr/>
              <a:t>2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Kegiatan Dalam Pengujian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.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28600" y="1981200"/>
          <a:ext cx="8458200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VISIO" r:id="rId4" imgW="6069960" imgH="2755080" progId="Visio.Drawing.5">
                  <p:embed/>
                </p:oleObj>
              </mc:Choice>
              <mc:Fallback>
                <p:oleObj name="VISIO" r:id="rId4" imgW="6069960" imgH="275508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8458200" cy="383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AA9C-01AB-4227-91CF-DBFFB2C8FDA7}" type="slidenum">
              <a:rPr lang="en-US"/>
              <a:pPr/>
              <a:t>3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Kategori Pengujian (1)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/>
            <a:r>
              <a:rPr lang="en-US" sz="2800"/>
              <a:t>Pengujian Unit, yaitu pengujian pada satu unit dari program secara sendiri-sendiri</a:t>
            </a:r>
          </a:p>
          <a:p>
            <a:pPr marL="571500" indent="-571500" algn="just"/>
            <a:r>
              <a:rPr lang="en-US" sz="2800"/>
              <a:t>Pengujian Integrasi, yaitu pengujian pada satu grup unit untuk menyakinkan bahwa data dan control telah dapat dikirimkan antar unit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110A-BBB1-4F5A-AAF8-59073237086C}" type="slidenum">
              <a:rPr lang="en-US"/>
              <a:pPr/>
              <a:t>4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Kategori Pengujian (2)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/>
            <a:r>
              <a:rPr lang="en-US" sz="2800"/>
              <a:t>Pengujian System, yaitu :</a:t>
            </a:r>
          </a:p>
          <a:p>
            <a:pPr marL="571500" indent="-571500" algn="just"/>
            <a:r>
              <a:rPr lang="en-US" sz="2800"/>
              <a:t> (1) suatu kondisi awal dari gabungan pengujian, yaitu eksekusi telah berhasil, sistem telah sesuai dengan permintaan/spesifikasi, </a:t>
            </a:r>
          </a:p>
          <a:p>
            <a:pPr marL="571500" indent="-571500" algn="just"/>
            <a:r>
              <a:rPr lang="en-US" sz="2800"/>
              <a:t>(2) Suatu perbedaan dari kondisi umum dari berbagai tipe pengujian</a:t>
            </a:r>
          </a:p>
          <a:p>
            <a:pPr marL="571500" indent="-571500" algn="just"/>
            <a:endParaRPr lang="en-US" sz="28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318E-3ADB-4549-839A-1F8ACBA63334}" type="slidenum">
              <a:rPr lang="en-US"/>
              <a:pPr/>
              <a:t>5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Kategori Pengujian (3)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/>
            <a:r>
              <a:rPr lang="en-US" sz="2800"/>
              <a:t>Pengujian penerimaan, yaitu pengujian yang menyakinkan bahwa sistem telah sesuai dengan kebutuhan organisasi</a:t>
            </a:r>
          </a:p>
          <a:p>
            <a:pPr marL="571500" indent="-571500" algn="just"/>
            <a:r>
              <a:rPr lang="en-US" sz="2800"/>
              <a:t>Pengujian Regresi, yaitu pengujian dilakukan setelah perubahan telah dilakukan untuk menyakinkan bahwa tidak ada perubahan yang tidak diinginkan.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AB1D-0807-4EA9-A7B8-913E7FF64157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Karakteristik Pengujian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</a:pPr>
            <a:r>
              <a:rPr lang="en-US"/>
              <a:t>Pengujian yang baik memiliki probabilitas yang tinggi untuk menemukan kesalahan</a:t>
            </a:r>
          </a:p>
          <a:p>
            <a:pPr marL="571500" indent="-571500">
              <a:lnSpc>
                <a:spcPct val="90000"/>
              </a:lnSpc>
            </a:pPr>
            <a:r>
              <a:rPr lang="en-US"/>
              <a:t>Pengujian yang baik tidak redundan.</a:t>
            </a:r>
          </a:p>
          <a:p>
            <a:pPr marL="571500" indent="-571500" algn="just">
              <a:lnSpc>
                <a:spcPct val="90000"/>
              </a:lnSpc>
            </a:pPr>
            <a:r>
              <a:rPr lang="en-US"/>
              <a:t>Pengujian yang baik seharusnya jenis terbaik, yaitu yang mengungkapkan seluruh kelas kesalahan.</a:t>
            </a:r>
          </a:p>
          <a:p>
            <a:pPr marL="571500" indent="-571500" algn="just">
              <a:lnSpc>
                <a:spcPct val="90000"/>
              </a:lnSpc>
            </a:pPr>
            <a:r>
              <a:rPr lang="en-US"/>
              <a:t>Pengujian yang baik tidak boleh terlalu sederhana atau terlalu kompleks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0639-3FFD-40FC-A740-915BE906DF97}" type="slidenum">
              <a:rPr lang="en-US"/>
              <a:pPr/>
              <a:t>7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 Hal Penting dalam Pengujian (1)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3200"/>
              <a:t>Kualitas dari proses pengetesan menentukan kesuksesan pengujian</a:t>
            </a:r>
          </a:p>
          <a:p>
            <a:pPr algn="just"/>
            <a:r>
              <a:rPr lang="en-US" sz="3200"/>
              <a:t>Mencegah perambatan cacat dengan menguji pada seluruh siklus hidup perangkat lunak</a:t>
            </a:r>
          </a:p>
          <a:p>
            <a:pPr algn="just"/>
            <a:r>
              <a:rPr lang="en-US" sz="3200"/>
              <a:t>Menggunakan alat pengujian/</a:t>
            </a:r>
            <a:r>
              <a:rPr lang="en-US" sz="3200" i="1"/>
              <a:t>Testing tools</a:t>
            </a:r>
            <a:endParaRPr lang="en-US" sz="32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9523-ECE4-48E4-B465-66745D6C83EC}" type="slidenum">
              <a:rPr lang="en-US"/>
              <a:pPr/>
              <a:t>8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 Hal Penting dalam Pengujian (2)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3200"/>
              <a:t>Harus ada seseorang ahli yang bertanggung jawab untuk memperbaiki pross pengujian</a:t>
            </a:r>
          </a:p>
          <a:p>
            <a:pPr algn="just"/>
            <a:r>
              <a:rPr lang="en-US" sz="3200"/>
              <a:t>Pengujian adalah disiplin professional yang membutuhkan orang terlatih dan berkeahlian</a:t>
            </a:r>
          </a:p>
          <a:p>
            <a:r>
              <a:rPr lang="en-US" sz="3200"/>
              <a:t>Menumbuhkan tim yang bersikap positif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B7023BA-24BF-47C8-A5F1-7CDD803D94ED}" type="slidenum">
              <a:rPr lang="en-US"/>
              <a:pPr/>
              <a:t>9</a:t>
            </a:fld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700"/>
              <a:t>Ide :</a:t>
            </a:r>
            <a:br>
              <a:rPr lang="en-US" sz="3700"/>
            </a:br>
            <a:r>
              <a:rPr lang="en-US" sz="3700"/>
              <a:t>Jenis Pengujian dalam pengembangan perangkat lunak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/>
              <a:t>Minggu Depan :</a:t>
            </a:r>
          </a:p>
          <a:p>
            <a:r>
              <a:rPr lang="en-US"/>
              <a:t>Kesalahan ????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457</TotalTime>
  <Words>266</Words>
  <Application>Microsoft Office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Studio</vt:lpstr>
      <vt:lpstr>VISIO 5 Drawing</vt:lpstr>
      <vt:lpstr>TESTING DAN IMPLEMENTASI SISTEM (Pertemuan Ke-2)</vt:lpstr>
      <vt:lpstr>Kegiatan Dalam Pengujian</vt:lpstr>
      <vt:lpstr>Kategori Pengujian (1)</vt:lpstr>
      <vt:lpstr>Kategori Pengujian (2)</vt:lpstr>
      <vt:lpstr>Kategori Pengujian (3)</vt:lpstr>
      <vt:lpstr>Karakteristik Pengujian</vt:lpstr>
      <vt:lpstr>6 Hal Penting dalam Pengujian (1)</vt:lpstr>
      <vt:lpstr>6 Hal Penting dalam Pengujian (2)</vt:lpstr>
      <vt:lpstr>Ide : Jenis Pengujian dalam pengembangan perangkat lunak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DAN IMPLEMENTASI SISTEM</dc:title>
  <dc:creator>persada computer</dc:creator>
  <cp:lastModifiedBy>Phantom Assassin</cp:lastModifiedBy>
  <cp:revision>12</cp:revision>
  <dcterms:created xsi:type="dcterms:W3CDTF">2005-07-10T08:12:37Z</dcterms:created>
  <dcterms:modified xsi:type="dcterms:W3CDTF">2013-03-21T01:59:36Z</dcterms:modified>
</cp:coreProperties>
</file>