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315F56-592F-44FB-9531-6D8A0E00917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DEBDF8-60BA-4173-B952-2326BFD78D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Davis, William S., </a:t>
            </a:r>
            <a:r>
              <a:rPr lang="en-US" i="1" dirty="0" smtClean="0"/>
              <a:t>Systems Analysis And Design : A Structured Approach</a:t>
            </a:r>
            <a:r>
              <a:rPr lang="en-US" dirty="0" smtClean="0"/>
              <a:t>,    Addison-Wesley Publishing Company, 1983.</a:t>
            </a:r>
          </a:p>
          <a:p>
            <a:pPr>
              <a:buNone/>
            </a:pPr>
            <a:r>
              <a:rPr lang="en-US" dirty="0" smtClean="0"/>
              <a:t>2. HM., </a:t>
            </a:r>
            <a:r>
              <a:rPr lang="en-US" dirty="0" err="1" smtClean="0"/>
              <a:t>Yogiyanto</a:t>
            </a:r>
            <a:r>
              <a:rPr lang="en-US" dirty="0" smtClean="0"/>
              <a:t>, </a:t>
            </a:r>
            <a:r>
              <a:rPr lang="en-US" i="1" dirty="0" err="1" smtClean="0"/>
              <a:t>Analisis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Disain</a:t>
            </a:r>
            <a:r>
              <a:rPr lang="en-US" i="1" dirty="0" smtClean="0"/>
              <a:t> </a:t>
            </a:r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Informasi</a:t>
            </a:r>
            <a:r>
              <a:rPr lang="en-US" i="1" dirty="0" smtClean="0"/>
              <a:t> : </a:t>
            </a:r>
            <a:r>
              <a:rPr lang="en-US" i="1" dirty="0" err="1" smtClean="0"/>
              <a:t>Pendekatan</a:t>
            </a:r>
            <a:r>
              <a:rPr lang="en-US" i="1" dirty="0" smtClean="0"/>
              <a:t>    </a:t>
            </a:r>
            <a:r>
              <a:rPr lang="en-US" i="1" dirty="0" err="1" smtClean="0"/>
              <a:t>Terstruktur</a:t>
            </a:r>
            <a:r>
              <a:rPr lang="en-US" dirty="0" smtClean="0"/>
              <a:t>,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Andi</a:t>
            </a:r>
            <a:r>
              <a:rPr lang="en-US" dirty="0" smtClean="0"/>
              <a:t> Offset, Yogyakarta, 1995.</a:t>
            </a:r>
          </a:p>
          <a:p>
            <a:pPr>
              <a:buNone/>
            </a:pPr>
            <a:r>
              <a:rPr lang="en-US" dirty="0" smtClean="0"/>
              <a:t>3. Lucas JR, Henry C., </a:t>
            </a:r>
            <a:r>
              <a:rPr lang="en-US" i="1" dirty="0" err="1" smtClean="0"/>
              <a:t>Analisis</a:t>
            </a:r>
            <a:r>
              <a:rPr lang="en-US" i="1" dirty="0" smtClean="0"/>
              <a:t>, </a:t>
            </a:r>
            <a:r>
              <a:rPr lang="en-US" i="1" dirty="0" err="1" smtClean="0"/>
              <a:t>Desain</a:t>
            </a:r>
            <a:r>
              <a:rPr lang="en-US" i="1" dirty="0" smtClean="0"/>
              <a:t>, Dan </a:t>
            </a:r>
            <a:r>
              <a:rPr lang="en-US" i="1" dirty="0" err="1" smtClean="0"/>
              <a:t>Implementasi</a:t>
            </a:r>
            <a:r>
              <a:rPr lang="en-US" i="1" dirty="0" smtClean="0"/>
              <a:t> </a:t>
            </a:r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Informasi</a:t>
            </a:r>
            <a:r>
              <a:rPr lang="en-US" dirty="0" smtClean="0"/>
              <a:t>, </a:t>
            </a:r>
            <a:r>
              <a:rPr lang="en-US" dirty="0"/>
              <a:t>  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 dirty="0" err="1"/>
              <a:t>Erlangga</a:t>
            </a:r>
            <a:r>
              <a:rPr lang="en-US" dirty="0"/>
              <a:t>, </a:t>
            </a:r>
            <a:r>
              <a:rPr lang="en-US" dirty="0" err="1"/>
              <a:t>Edisi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, Jakarta, 1987.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74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MYamin</dc:creator>
  <cp:lastModifiedBy>MYamin</cp:lastModifiedBy>
  <cp:revision>9</cp:revision>
  <dcterms:created xsi:type="dcterms:W3CDTF">2010-01-13T10:04:35Z</dcterms:created>
  <dcterms:modified xsi:type="dcterms:W3CDTF">2010-01-14T03:11:41Z</dcterms:modified>
</cp:coreProperties>
</file>