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02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9848809-6CC0-459E-AE4A-155612DDD76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F9B461-5919-411E-B776-5E9B6F2076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MENGENAL OBJEK ORIENTED PROGRAMMING</a:t>
            </a:r>
            <a:b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(OOP)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Mengenal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Class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Objek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26" name="Picture 2" descr="D:\NGAJAR\2011-2012\cibub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3657600"/>
            <a:ext cx="3339935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NGAJAR\2011-2012\rancangan desain rumah tak bertingkat berarsitektur tropis tampak depa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9" t="57740" r="560" b="4051"/>
          <a:stretch/>
        </p:blipFill>
        <p:spPr bwMode="auto">
          <a:xfrm>
            <a:off x="380117" y="365760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389448" y="1905000"/>
            <a:ext cx="3048883" cy="1295400"/>
          </a:xfrm>
          <a:prstGeom prst="wedgeRoundRectCallout">
            <a:avLst>
              <a:gd name="adj1" fmla="val -11652"/>
              <a:gd name="adj2" fmla="val 6826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Class </a:t>
            </a:r>
            <a:r>
              <a:rPr lang="en-US" b="1" dirty="0" err="1" smtClean="0"/>
              <a:t>adalah</a:t>
            </a:r>
            <a:r>
              <a:rPr lang="en-US" b="1" dirty="0" smtClean="0"/>
              <a:t> blueprint </a:t>
            </a:r>
            <a:r>
              <a:rPr lang="en-US" b="1" dirty="0" err="1" smtClean="0"/>
              <a:t>dari</a:t>
            </a:r>
            <a:endParaRPr lang="en-US" b="1" dirty="0" smtClean="0"/>
          </a:p>
          <a:p>
            <a:pPr algn="ctr"/>
            <a:r>
              <a:rPr lang="en-US" b="1" dirty="0" smtClean="0"/>
              <a:t>object. Object </a:t>
            </a:r>
            <a:r>
              <a:rPr lang="en-US" b="1" dirty="0" err="1" smtClean="0"/>
              <a:t>dibangun</a:t>
            </a:r>
            <a:endParaRPr lang="en-US" b="1" dirty="0" smtClean="0"/>
          </a:p>
          <a:p>
            <a:pPr algn="ctr"/>
            <a:r>
              <a:rPr lang="en-US" b="1" dirty="0" err="1" smtClean="0"/>
              <a:t>berdasarkan</a:t>
            </a:r>
            <a:r>
              <a:rPr lang="en-US" b="1" dirty="0" smtClean="0"/>
              <a:t> class</a:t>
            </a:r>
            <a:endParaRPr lang="en-US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876800" y="1891004"/>
            <a:ext cx="3727807" cy="1295400"/>
          </a:xfrm>
          <a:prstGeom prst="wedgeRoundRectCallout">
            <a:avLst>
              <a:gd name="adj1" fmla="val -10821"/>
              <a:gd name="adj2" fmla="val 7690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Objek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perwujudan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class. </a:t>
            </a:r>
            <a:r>
              <a:rPr lang="en-US" b="1" dirty="0" err="1" smtClean="0"/>
              <a:t>Dimana</a:t>
            </a:r>
            <a:r>
              <a:rPr lang="en-US" b="1" dirty="0" smtClean="0"/>
              <a:t> </a:t>
            </a:r>
            <a:r>
              <a:rPr lang="en-US" b="1" dirty="0" err="1" smtClean="0"/>
              <a:t>dia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jendela</a:t>
            </a:r>
            <a:r>
              <a:rPr lang="en-US" b="1" dirty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pintu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b="1" dirty="0" smtClean="0"/>
              <a:t> di </a:t>
            </a:r>
            <a:r>
              <a:rPr lang="en-US" b="1" dirty="0" err="1" smtClean="0"/>
              <a:t>blueprintnya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0" name="Striped Right Arrow 9"/>
          <p:cNvSpPr/>
          <p:nvPr/>
        </p:nvSpPr>
        <p:spPr>
          <a:xfrm>
            <a:off x="2710332" y="4229100"/>
            <a:ext cx="2699867" cy="1143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6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Mengenal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Properties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Method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2050" name="Picture 2" descr="D:\NGAJAR\2011-2012\cutec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3219450" cy="381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nip Diagonal Corner Rectangle 1"/>
          <p:cNvSpPr/>
          <p:nvPr/>
        </p:nvSpPr>
        <p:spPr>
          <a:xfrm>
            <a:off x="4267200" y="1981200"/>
            <a:ext cx="2971800" cy="685800"/>
          </a:xfrm>
          <a:prstGeom prst="snip2Diag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Misal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Objek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Kucing</a:t>
            </a:r>
            <a:endParaRPr lang="en-US" sz="2000" b="1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4267200" y="2819400"/>
            <a:ext cx="4572000" cy="1752600"/>
          </a:xfrm>
          <a:prstGeom prst="snip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Properties : </a:t>
            </a:r>
            <a:r>
              <a:rPr lang="en-US" sz="2000" b="1" dirty="0" err="1" smtClean="0"/>
              <a:t>sifat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ciri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melekat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objek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 smtClean="0"/>
              <a:t>Contoh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warna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bulu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umur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kucing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warna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mata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dsb</a:t>
            </a:r>
            <a:r>
              <a:rPr lang="en-US" sz="2000" b="1" dirty="0" smtClean="0"/>
              <a:t>.</a:t>
            </a:r>
          </a:p>
        </p:txBody>
      </p:sp>
      <p:sp>
        <p:nvSpPr>
          <p:cNvPr id="11" name="Snip Diagonal Corner Rectangle 10"/>
          <p:cNvSpPr/>
          <p:nvPr/>
        </p:nvSpPr>
        <p:spPr>
          <a:xfrm>
            <a:off x="4299857" y="4724400"/>
            <a:ext cx="4572000" cy="175260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Method : </a:t>
            </a:r>
            <a:r>
              <a:rPr lang="en-US" sz="2000" b="1" dirty="0" err="1" smtClean="0"/>
              <a:t>kemampuan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kebiasaan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melekat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objek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 smtClean="0"/>
              <a:t>Contoh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mencakar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berlari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bermain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dsb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67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Encapsulation?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4267200" y="2133600"/>
            <a:ext cx="4572000" cy="4419600"/>
          </a:xfrm>
          <a:prstGeom prst="snip2Diag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/>
              <a:t>Sebuah</a:t>
            </a:r>
            <a:r>
              <a:rPr lang="en-US" sz="2000" b="1" dirty="0"/>
              <a:t> </a:t>
            </a:r>
            <a:r>
              <a:rPr lang="en-US" sz="2000" b="1" dirty="0" smtClean="0"/>
              <a:t>motor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dikemas</a:t>
            </a:r>
            <a:r>
              <a:rPr lang="en-US" sz="2000" b="1" dirty="0"/>
              <a:t> </a:t>
            </a:r>
            <a:r>
              <a:rPr lang="en-US" sz="2000" b="1" dirty="0" err="1"/>
              <a:t>sedemikian</a:t>
            </a:r>
            <a:r>
              <a:rPr lang="en-US" sz="2000" b="1" dirty="0"/>
              <a:t> </a:t>
            </a:r>
            <a:r>
              <a:rPr lang="en-US" sz="2000" b="1" dirty="0" err="1"/>
              <a:t>rupa</a:t>
            </a:r>
            <a:r>
              <a:rPr lang="en-US" sz="2000" b="1" dirty="0"/>
              <a:t> </a:t>
            </a:r>
            <a:r>
              <a:rPr lang="en-US" sz="2000" b="1" dirty="0" err="1"/>
              <a:t>sehingga</a:t>
            </a:r>
            <a:r>
              <a:rPr lang="en-US" sz="2000" b="1" dirty="0"/>
              <a:t> </a:t>
            </a:r>
            <a:r>
              <a:rPr lang="en-US" sz="2000" b="1" dirty="0" err="1"/>
              <a:t>penggunanya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menyalakan</a:t>
            </a:r>
            <a:r>
              <a:rPr lang="en-US" sz="2000" b="1" dirty="0"/>
              <a:t> </a:t>
            </a:r>
            <a:r>
              <a:rPr lang="en-US" sz="2000" b="1" dirty="0" smtClean="0"/>
              <a:t>motor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tanpa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tahu</a:t>
            </a:r>
            <a:r>
              <a:rPr lang="en-US" sz="2000" b="1" dirty="0"/>
              <a:t> proses </a:t>
            </a:r>
            <a:r>
              <a:rPr lang="en-US" sz="2000" b="1" dirty="0" err="1"/>
              <a:t>apa</a:t>
            </a:r>
            <a:r>
              <a:rPr lang="en-US" sz="2000" b="1" dirty="0"/>
              <a:t> yang </a:t>
            </a:r>
            <a:r>
              <a:rPr lang="en-US" sz="2000" b="1" dirty="0" err="1"/>
              <a:t>terjadi</a:t>
            </a:r>
            <a:r>
              <a:rPr lang="en-US" sz="2000" b="1" dirty="0"/>
              <a:t> di </a:t>
            </a:r>
            <a:r>
              <a:rPr lang="en-US" sz="2000" b="1" dirty="0" err="1" smtClean="0"/>
              <a:t>dalamnya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 smtClean="0"/>
              <a:t>Demikian</a:t>
            </a:r>
            <a:r>
              <a:rPr lang="en-US" sz="2000" b="1" dirty="0" smtClean="0"/>
              <a:t> </a:t>
            </a:r>
            <a:r>
              <a:rPr lang="en-US" sz="2000" b="1" dirty="0"/>
              <a:t>pula </a:t>
            </a:r>
            <a:r>
              <a:rPr lang="en-US" sz="2000" b="1" dirty="0" err="1"/>
              <a:t>halnya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konsep</a:t>
            </a:r>
            <a:r>
              <a:rPr lang="en-US" sz="2000" b="1" dirty="0"/>
              <a:t> OOP, script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dibungkus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class, </a:t>
            </a:r>
            <a:r>
              <a:rPr lang="en-US" sz="2000" b="1" dirty="0" err="1"/>
              <a:t>dan</a:t>
            </a:r>
            <a:r>
              <a:rPr lang="en-US" sz="2000" b="1" dirty="0"/>
              <a:t> class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digunakan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siapa</a:t>
            </a:r>
            <a:r>
              <a:rPr lang="en-US" sz="2000" b="1" dirty="0"/>
              <a:t> </a:t>
            </a:r>
            <a:r>
              <a:rPr lang="en-US" sz="2000" b="1" dirty="0" err="1"/>
              <a:t>saja</a:t>
            </a:r>
            <a:r>
              <a:rPr lang="en-US" sz="2000" b="1" dirty="0"/>
              <a:t> </a:t>
            </a:r>
            <a:r>
              <a:rPr lang="en-US" sz="2000" b="1" dirty="0" err="1"/>
              <a:t>tanpa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mengetahui</a:t>
            </a:r>
            <a:r>
              <a:rPr lang="en-US" sz="2000" b="1" dirty="0"/>
              <a:t> proses di </a:t>
            </a:r>
            <a:r>
              <a:rPr lang="en-US" sz="2000" b="1" dirty="0" err="1"/>
              <a:t>dalam</a:t>
            </a:r>
            <a:r>
              <a:rPr lang="en-US" sz="2000" b="1" dirty="0"/>
              <a:t> class </a:t>
            </a:r>
            <a:r>
              <a:rPr lang="en-US" sz="2000" b="1" dirty="0" err="1"/>
              <a:t>tersebut</a:t>
            </a:r>
            <a:r>
              <a:rPr lang="en-US" sz="2000" b="1" dirty="0"/>
              <a:t>.</a:t>
            </a:r>
            <a:endParaRPr lang="en-US" sz="2000" b="1" dirty="0" smtClean="0"/>
          </a:p>
        </p:txBody>
      </p:sp>
      <p:pic>
        <p:nvPicPr>
          <p:cNvPr id="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NGAJAR\2011-2012\GANJIL\TEKNIK MULTIMEDIA\BELAJAR JAVA FUNDAMENTAL\GAMBAR\super-bike-motorcycle-wallpap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66" y="3054746"/>
            <a:ext cx="3436409" cy="25773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84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Polymorphism?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4267200" y="2133600"/>
            <a:ext cx="4572000" cy="4419600"/>
          </a:xfrm>
          <a:prstGeom prst="snip2Diag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Polymorphism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kemampuan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mempunyai</a:t>
            </a:r>
            <a:r>
              <a:rPr lang="en-US" sz="2000" b="1" dirty="0"/>
              <a:t> </a:t>
            </a:r>
            <a:r>
              <a:rPr lang="en-US" sz="2000" b="1" dirty="0" err="1"/>
              <a:t>beberapa</a:t>
            </a:r>
            <a:r>
              <a:rPr lang="en-US" sz="2000" b="1" dirty="0"/>
              <a:t> </a:t>
            </a:r>
            <a:r>
              <a:rPr lang="en-US" sz="2000" b="1" dirty="0" err="1"/>
              <a:t>bentuk</a:t>
            </a:r>
            <a:r>
              <a:rPr lang="en-US" sz="2000" b="1" dirty="0"/>
              <a:t> yang </a:t>
            </a:r>
            <a:r>
              <a:rPr lang="en-US" sz="2000" b="1" dirty="0" err="1"/>
              <a:t>berbeda</a:t>
            </a:r>
            <a:r>
              <a:rPr lang="en-US" sz="2000" b="1" dirty="0"/>
              <a:t>, </a:t>
            </a:r>
            <a:r>
              <a:rPr lang="en-US" sz="2000" b="1" dirty="0" err="1"/>
              <a:t>namun</a:t>
            </a:r>
            <a:r>
              <a:rPr lang="en-US" sz="2000" b="1" dirty="0"/>
              <a:t> </a:t>
            </a:r>
            <a:r>
              <a:rPr lang="en-US" sz="2000" b="1" dirty="0" err="1"/>
              <a:t>memiliki</a:t>
            </a:r>
            <a:r>
              <a:rPr lang="en-US" sz="2000" b="1" dirty="0"/>
              <a:t> </a:t>
            </a:r>
            <a:r>
              <a:rPr lang="en-US" sz="2000" b="1" dirty="0" err="1"/>
              <a:t>fitur</a:t>
            </a:r>
            <a:r>
              <a:rPr lang="en-US" sz="2000" b="1" dirty="0"/>
              <a:t> yang </a:t>
            </a:r>
            <a:r>
              <a:rPr lang="en-US" sz="2000" b="1" dirty="0" err="1"/>
              <a:t>sama</a:t>
            </a:r>
            <a:r>
              <a:rPr lang="en-US" sz="2000" b="1" dirty="0" smtClean="0"/>
              <a:t>.</a:t>
            </a:r>
          </a:p>
          <a:p>
            <a:endParaRPr lang="en-US" sz="2000" b="1" dirty="0"/>
          </a:p>
          <a:p>
            <a:r>
              <a:rPr lang="en-US" sz="2000" b="1" dirty="0" err="1"/>
              <a:t>Perhatikan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SPBU, </a:t>
            </a:r>
            <a:r>
              <a:rPr lang="en-US" sz="2000" b="1" dirty="0" err="1"/>
              <a:t>setiap</a:t>
            </a:r>
            <a:r>
              <a:rPr lang="en-US" sz="2000" b="1" dirty="0"/>
              <a:t> </a:t>
            </a:r>
            <a:r>
              <a:rPr lang="en-US" sz="2000" b="1" dirty="0" err="1"/>
              <a:t>pompa</a:t>
            </a:r>
            <a:r>
              <a:rPr lang="en-US" sz="2000" b="1" dirty="0"/>
              <a:t> </a:t>
            </a:r>
            <a:r>
              <a:rPr lang="en-US" sz="2000" b="1" dirty="0" err="1"/>
              <a:t>memiliki</a:t>
            </a:r>
            <a:r>
              <a:rPr lang="en-US" sz="2000" b="1" dirty="0"/>
              <a:t> </a:t>
            </a:r>
            <a:r>
              <a:rPr lang="en-US" sz="2000" b="1" dirty="0" err="1"/>
              <a:t>fitur</a:t>
            </a:r>
            <a:r>
              <a:rPr lang="en-US" sz="2000" b="1" dirty="0"/>
              <a:t> yang </a:t>
            </a:r>
            <a:r>
              <a:rPr lang="en-US" sz="2000" b="1" dirty="0" err="1"/>
              <a:t>sama</a:t>
            </a:r>
            <a:r>
              <a:rPr lang="en-US" sz="2000" b="1" dirty="0"/>
              <a:t> </a:t>
            </a:r>
            <a:r>
              <a:rPr lang="en-US" sz="2000" b="1" dirty="0" err="1"/>
              <a:t>yaitu</a:t>
            </a:r>
            <a:r>
              <a:rPr lang="en-US" sz="2000" b="1" dirty="0"/>
              <a:t> </a:t>
            </a:r>
            <a:r>
              <a:rPr lang="en-US" sz="2000" b="1" dirty="0" err="1"/>
              <a:t>meteran</a:t>
            </a:r>
            <a:r>
              <a:rPr lang="en-US" sz="2000" b="1" dirty="0"/>
              <a:t> </a:t>
            </a:r>
            <a:r>
              <a:rPr lang="en-US" sz="2000" b="1" dirty="0" err="1"/>
              <a:t>pompa</a:t>
            </a:r>
            <a:r>
              <a:rPr lang="en-US" sz="2000" b="1" dirty="0"/>
              <a:t>, </a:t>
            </a:r>
            <a:r>
              <a:rPr lang="en-US" sz="2000" b="1" dirty="0" err="1"/>
              <a:t>selang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gagang</a:t>
            </a:r>
            <a:r>
              <a:rPr lang="en-US" sz="2000" b="1" dirty="0"/>
              <a:t> </a:t>
            </a:r>
            <a:r>
              <a:rPr lang="en-US" sz="2000" b="1" dirty="0" err="1"/>
              <a:t>pompa</a:t>
            </a:r>
            <a:r>
              <a:rPr lang="en-US" sz="2000" b="1" dirty="0"/>
              <a:t>. </a:t>
            </a:r>
            <a:r>
              <a:rPr lang="en-US" sz="2000" b="1" dirty="0" err="1"/>
              <a:t>Pompa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melayani</a:t>
            </a:r>
            <a:r>
              <a:rPr lang="en-US" sz="2000" b="1" dirty="0"/>
              <a:t> </a:t>
            </a:r>
            <a:r>
              <a:rPr lang="en-US" sz="2000" b="1" dirty="0" err="1"/>
              <a:t>berbagai</a:t>
            </a:r>
            <a:r>
              <a:rPr lang="en-US" sz="2000" b="1" dirty="0"/>
              <a:t> </a:t>
            </a:r>
            <a:r>
              <a:rPr lang="en-US" sz="2000" b="1" dirty="0" err="1"/>
              <a:t>bentuk</a:t>
            </a:r>
            <a:r>
              <a:rPr lang="en-US" sz="2000" b="1" dirty="0"/>
              <a:t> </a:t>
            </a:r>
            <a:r>
              <a:rPr lang="en-US" sz="2000" b="1" dirty="0" err="1"/>
              <a:t>mobil</a:t>
            </a:r>
            <a:r>
              <a:rPr lang="en-US" sz="2000" b="1" dirty="0"/>
              <a:t> </a:t>
            </a:r>
            <a:r>
              <a:rPr lang="en-US" sz="2000" b="1" dirty="0" err="1"/>
              <a:t>menggunakan</a:t>
            </a:r>
            <a:r>
              <a:rPr lang="en-US" sz="2000" b="1" dirty="0"/>
              <a:t> </a:t>
            </a:r>
            <a:r>
              <a:rPr lang="en-US" sz="2000" b="1" dirty="0" err="1"/>
              <a:t>fitur</a:t>
            </a:r>
            <a:r>
              <a:rPr lang="en-US" sz="2000" b="1" dirty="0"/>
              <a:t> yang </a:t>
            </a:r>
            <a:r>
              <a:rPr lang="en-US" sz="2000" b="1" dirty="0" err="1"/>
              <a:t>sama</a:t>
            </a:r>
            <a:r>
              <a:rPr lang="en-US" sz="2000" b="1" dirty="0"/>
              <a:t>. </a:t>
            </a:r>
            <a:endParaRPr lang="en-US" sz="2000" b="1" dirty="0" smtClean="0"/>
          </a:p>
        </p:txBody>
      </p:sp>
      <p:pic>
        <p:nvPicPr>
          <p:cNvPr id="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NGAJAR\2011-2012\GANJIL\TEKNIK MULTIMEDIA\BELAJAR JAVA FUNDAMENTAL\GAMBAR\spbu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28975"/>
            <a:ext cx="3839574" cy="2228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36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Inheritance?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4267200" y="2133600"/>
            <a:ext cx="4572000" cy="4419600"/>
          </a:xfrm>
          <a:prstGeom prst="snip2Diag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kehidupan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sehari-hari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mungkin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mendengar</a:t>
            </a:r>
            <a:r>
              <a:rPr lang="en-US" sz="2000" b="1" dirty="0" smtClean="0"/>
              <a:t> kata “</a:t>
            </a:r>
            <a:r>
              <a:rPr lang="en-US" sz="2000" b="1" dirty="0" err="1" smtClean="0"/>
              <a:t>pewarisan</a:t>
            </a:r>
            <a:r>
              <a:rPr lang="en-US" sz="2000" b="1" dirty="0" smtClean="0"/>
              <a:t>”. </a:t>
            </a:r>
            <a:r>
              <a:rPr lang="en-US" sz="2000" b="1" dirty="0" err="1" smtClean="0"/>
              <a:t>Dimana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seorang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mengadopsi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sifat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perilaku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induknya</a:t>
            </a:r>
            <a:r>
              <a:rPr lang="en-US" sz="2000" b="1" dirty="0" smtClean="0"/>
              <a:t>.</a:t>
            </a:r>
          </a:p>
          <a:p>
            <a:endParaRPr lang="en-US" sz="2000" b="1" dirty="0"/>
          </a:p>
          <a:p>
            <a:r>
              <a:rPr lang="en-US" sz="2000" b="1" dirty="0" err="1" smtClean="0"/>
              <a:t>Begitupula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OOP, </a:t>
            </a:r>
            <a:r>
              <a:rPr lang="en-US" sz="2000" b="1" dirty="0" err="1" smtClean="0"/>
              <a:t>terkadang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beberapa</a:t>
            </a:r>
            <a:r>
              <a:rPr lang="en-US" sz="2000" b="1" dirty="0" smtClean="0"/>
              <a:t> class yang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sifat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perilaku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sama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maka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pewarisan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.</a:t>
            </a:r>
          </a:p>
        </p:txBody>
      </p:sp>
      <p:pic>
        <p:nvPicPr>
          <p:cNvPr id="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NGAJAR\2011-2012\GANJIL\TEKNIK MULTIMEDIA\BELAJAR JAVA FUNDAMENTAL\GAMBAR\tips-menggunakan-inter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25775"/>
            <a:ext cx="3711626" cy="2635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245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MENGENAL OBJEK ORIENTED PROGRAMMING (OOP)</vt:lpstr>
      <vt:lpstr>Mengenal Class dan Objek</vt:lpstr>
      <vt:lpstr>Mengenal Properties dan Method</vt:lpstr>
      <vt:lpstr>Encapsulation?</vt:lpstr>
      <vt:lpstr>Polymorphism?</vt:lpstr>
      <vt:lpstr>Inheritance?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OBJEK ORIENTED</dc:title>
  <dc:creator>Phantom Assassin</dc:creator>
  <cp:lastModifiedBy>KOMPUTER ES-I</cp:lastModifiedBy>
  <cp:revision>21</cp:revision>
  <dcterms:created xsi:type="dcterms:W3CDTF">2011-11-28T02:44:34Z</dcterms:created>
  <dcterms:modified xsi:type="dcterms:W3CDTF">2013-03-20T07:35:47Z</dcterms:modified>
</cp:coreProperties>
</file>