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POLYMORPHISM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(KEBANYAKRUPAAN)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VII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class C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public C(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this.nilai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"class C";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4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Demo{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objek.cetak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"+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objek.nilai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B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B(10);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C(15);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543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(4)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30" y="1676400"/>
            <a:ext cx="730852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69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Polymorphism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satu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konsep</a:t>
            </a:r>
            <a:r>
              <a:rPr lang="en-GB" sz="2500" dirty="0">
                <a:solidFill>
                  <a:schemeClr val="tx2"/>
                </a:solidFill>
              </a:rPr>
              <a:t> OOP di Java. </a:t>
            </a:r>
            <a:r>
              <a:rPr lang="en-GB" sz="2500" dirty="0" err="1">
                <a:solidFill>
                  <a:schemeClr val="tx2"/>
                </a:solidFill>
              </a:rPr>
              <a:t>Dimana</a:t>
            </a:r>
            <a:r>
              <a:rPr lang="en-GB" sz="2500" dirty="0">
                <a:solidFill>
                  <a:schemeClr val="tx2"/>
                </a:solidFill>
              </a:rPr>
              <a:t> Polymorphism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Kemampuan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variabel</a:t>
            </a:r>
            <a:r>
              <a:rPr lang="en-GB" sz="2500" dirty="0">
                <a:solidFill>
                  <a:schemeClr val="tx2"/>
                </a:solidFill>
              </a:rPr>
              <a:t> reference </a:t>
            </a:r>
            <a:r>
              <a:rPr lang="en-GB" sz="2500" dirty="0" err="1">
                <a:solidFill>
                  <a:schemeClr val="tx2"/>
                </a:solidFill>
              </a:rPr>
              <a:t>untuk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merubah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behavior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sesuai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dengan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apa</a:t>
            </a:r>
            <a:r>
              <a:rPr lang="en-GB" sz="2500" dirty="0">
                <a:solidFill>
                  <a:schemeClr val="tx2"/>
                </a:solidFill>
              </a:rPr>
              <a:t> yang </a:t>
            </a:r>
            <a:r>
              <a:rPr lang="en-GB" sz="2500" dirty="0" err="1">
                <a:solidFill>
                  <a:schemeClr val="tx2"/>
                </a:solidFill>
              </a:rPr>
              <a:t>dipunyai</a:t>
            </a:r>
            <a:r>
              <a:rPr lang="en-GB" sz="2500" dirty="0">
                <a:solidFill>
                  <a:schemeClr val="tx2"/>
                </a:solidFill>
              </a:rPr>
              <a:t> object (</a:t>
            </a:r>
            <a:r>
              <a:rPr lang="en-GB" sz="2500" dirty="0" err="1">
                <a:solidFill>
                  <a:schemeClr val="tx2"/>
                </a:solidFill>
              </a:rPr>
              <a:t>Berganti-ganti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peran</a:t>
            </a:r>
            <a:r>
              <a:rPr lang="en-GB" sz="2500" dirty="0">
                <a:solidFill>
                  <a:schemeClr val="tx2"/>
                </a:solidFill>
              </a:rPr>
              <a:t>).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Polymorphism </a:t>
            </a:r>
            <a:r>
              <a:rPr lang="en-GB" sz="2500" b="1" dirty="0" err="1">
                <a:solidFill>
                  <a:schemeClr val="tx2"/>
                </a:solidFill>
              </a:rPr>
              <a:t>dalam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Pewarisan</a:t>
            </a: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Kita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variabel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superclass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memegang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subclass-</a:t>
            </a:r>
            <a:r>
              <a:rPr lang="en-GB" sz="2500" dirty="0" err="1" smtClean="0">
                <a:solidFill>
                  <a:schemeClr val="tx2"/>
                </a:solidFill>
              </a:rPr>
              <a:t>nya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Perhatikan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contoh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B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C{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701004" y="4446037"/>
            <a:ext cx="3048000" cy="2286000"/>
          </a:xfrm>
          <a:prstGeom prst="wedgeRectCallout">
            <a:avLst>
              <a:gd name="adj1" fmla="val -96027"/>
              <a:gd name="adj2" fmla="val -4280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Variabel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 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memegang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Sederhana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0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Variabel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</a:rPr>
              <a:t>ob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class </a:t>
            </a:r>
            <a:r>
              <a:rPr lang="en-GB" sz="2500" b="1" dirty="0" smtClean="0">
                <a:solidFill>
                  <a:srgbClr val="FF0000"/>
                </a:solidFill>
              </a:rPr>
              <a:t>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memegang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class </a:t>
            </a:r>
            <a:r>
              <a:rPr lang="en-GB" sz="2500" b="1" dirty="0" smtClean="0">
                <a:solidFill>
                  <a:srgbClr val="FF0000"/>
                </a:solidFill>
              </a:rPr>
              <a:t>B</a:t>
            </a:r>
            <a:r>
              <a:rPr lang="en-GB" sz="2500" dirty="0" smtClean="0">
                <a:solidFill>
                  <a:schemeClr val="tx2"/>
                </a:solidFill>
              </a:rPr>
              <a:t>. 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hal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diijinkan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b="1" dirty="0" smtClean="0">
                <a:solidFill>
                  <a:srgbClr val="FF0000"/>
                </a:solidFill>
              </a:rPr>
              <a:t>B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turunan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b="1" dirty="0" smtClean="0">
                <a:solidFill>
                  <a:srgbClr val="FF0000"/>
                </a:solidFill>
              </a:rPr>
              <a:t>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Secara</a:t>
            </a:r>
            <a:r>
              <a:rPr lang="en-GB" sz="2500" dirty="0" smtClean="0">
                <a:solidFill>
                  <a:schemeClr val="tx2"/>
                </a:solidFill>
              </a:rPr>
              <a:t> normal,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hendak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memanggil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method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, java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mengecek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apakah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memiliki</a:t>
            </a:r>
            <a:r>
              <a:rPr lang="en-GB" sz="2500" dirty="0" smtClean="0">
                <a:solidFill>
                  <a:schemeClr val="tx2"/>
                </a:solidFill>
              </a:rPr>
              <a:t> method yang </a:t>
            </a:r>
            <a:r>
              <a:rPr lang="en-GB" sz="2500" dirty="0" err="1" smtClean="0">
                <a:solidFill>
                  <a:schemeClr val="tx2"/>
                </a:solidFill>
              </a:rPr>
              <a:t>dimaksud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dilakukan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oleh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kompilasi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dirty="0" err="1" smtClean="0">
                <a:solidFill>
                  <a:schemeClr val="tx2"/>
                </a:solidFill>
              </a:rPr>
              <a:t>mengizinkan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variabel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superclass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memegang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superclass-</a:t>
            </a:r>
            <a:r>
              <a:rPr lang="en-GB" sz="2500" dirty="0" err="1" smtClean="0">
                <a:solidFill>
                  <a:schemeClr val="tx2"/>
                </a:solidFill>
              </a:rPr>
              <a:t>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ditambah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melakukan</a:t>
            </a:r>
            <a:r>
              <a:rPr lang="en-GB" sz="2500" dirty="0" smtClean="0">
                <a:solidFill>
                  <a:schemeClr val="tx2"/>
                </a:solidFill>
              </a:rPr>
              <a:t> method overriding, java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lagi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dapat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menentukan</a:t>
            </a:r>
            <a:r>
              <a:rPr lang="en-GB" sz="2500" dirty="0" smtClean="0">
                <a:solidFill>
                  <a:schemeClr val="tx2"/>
                </a:solidFill>
              </a:rPr>
              <a:t> method </a:t>
            </a:r>
            <a:r>
              <a:rPr lang="en-GB" sz="2500" dirty="0" err="1" smtClean="0">
                <a:solidFill>
                  <a:schemeClr val="tx2"/>
                </a:solidFill>
              </a:rPr>
              <a:t>mana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dipanggil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waktu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kompilasi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Penjelasan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87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B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C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800600" y="2514600"/>
            <a:ext cx="4114799" cy="1219200"/>
          </a:xfrm>
          <a:prstGeom prst="wedgeRectCallout">
            <a:avLst>
              <a:gd name="adj1" fmla="val -74553"/>
              <a:gd name="adj2" fmla="val 2800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B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haruslah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keturunan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 A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1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9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Demo{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B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objekA.cetak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objekA.cetak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objekA.cetak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58273" y="3429000"/>
            <a:ext cx="3048000" cy="1143000"/>
          </a:xfrm>
          <a:prstGeom prst="wedgeRectCallout">
            <a:avLst>
              <a:gd name="adj1" fmla="val -87456"/>
              <a:gd name="adj2" fmla="val 1515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objekB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1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125616" y="4685522"/>
            <a:ext cx="3048000" cy="1143000"/>
          </a:xfrm>
          <a:prstGeom prst="wedgeRectCallout">
            <a:avLst>
              <a:gd name="adj1" fmla="val -83783"/>
              <a:gd name="adj2" fmla="val -770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27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1 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1676400"/>
            <a:ext cx="6673416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4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500" dirty="0" err="1">
                <a:solidFill>
                  <a:schemeClr val="tx2"/>
                </a:solidFill>
              </a:rPr>
              <a:t>Contoh</a:t>
            </a:r>
            <a:r>
              <a:rPr lang="en-US" sz="2500" dirty="0">
                <a:solidFill>
                  <a:schemeClr val="tx2"/>
                </a:solidFill>
              </a:rPr>
              <a:t> lain yang </a:t>
            </a:r>
            <a:r>
              <a:rPr lang="en-US" sz="2500" dirty="0" err="1">
                <a:solidFill>
                  <a:schemeClr val="tx2"/>
                </a:solidFill>
              </a:rPr>
              <a:t>menggambarkan</a:t>
            </a:r>
            <a:r>
              <a:rPr lang="en-US" sz="2500" dirty="0">
                <a:solidFill>
                  <a:schemeClr val="tx2"/>
                </a:solidFill>
              </a:rPr>
              <a:t> polymorphism </a:t>
            </a:r>
            <a:r>
              <a:rPr lang="en-US" sz="2500" dirty="0" err="1">
                <a:solidFill>
                  <a:schemeClr val="tx2"/>
                </a:solidFill>
              </a:rPr>
              <a:t>adalah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ketika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kita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mencoba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untuk</a:t>
            </a:r>
            <a:r>
              <a:rPr lang="en-US" sz="2500" dirty="0">
                <a:solidFill>
                  <a:schemeClr val="tx2"/>
                </a:solidFill>
              </a:rPr>
              <a:t> passing reference </a:t>
            </a:r>
            <a:r>
              <a:rPr lang="en-US" sz="2500" dirty="0" err="1">
                <a:solidFill>
                  <a:schemeClr val="tx2"/>
                </a:solidFill>
              </a:rPr>
              <a:t>kepada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smtClean="0">
                <a:solidFill>
                  <a:schemeClr val="tx2"/>
                </a:solidFill>
              </a:rPr>
              <a:t>method.</a:t>
            </a:r>
            <a:endParaRPr lang="en-US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dirty="0" err="1">
                <a:solidFill>
                  <a:schemeClr val="tx2"/>
                </a:solidFill>
              </a:rPr>
              <a:t>jika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kita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memiliki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sebuah</a:t>
            </a:r>
            <a:r>
              <a:rPr lang="en-US" sz="2500" dirty="0">
                <a:solidFill>
                  <a:schemeClr val="tx2"/>
                </a:solidFill>
              </a:rPr>
              <a:t> method static </a:t>
            </a:r>
            <a:r>
              <a:rPr lang="en-US" sz="2500" dirty="0" err="1">
                <a:solidFill>
                  <a:schemeClr val="tx2"/>
                </a:solidFill>
              </a:rPr>
              <a:t>printInformation</a:t>
            </a:r>
            <a:r>
              <a:rPr lang="en-US" sz="2500" dirty="0">
                <a:solidFill>
                  <a:schemeClr val="tx2"/>
                </a:solidFill>
              </a:rPr>
              <a:t> yang </a:t>
            </a:r>
            <a:r>
              <a:rPr lang="en-US" sz="2500" dirty="0" err="1">
                <a:solidFill>
                  <a:schemeClr val="tx2"/>
                </a:solidFill>
              </a:rPr>
              <a:t>menerima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referensi</a:t>
            </a:r>
            <a:r>
              <a:rPr lang="en-US" sz="2500" dirty="0">
                <a:solidFill>
                  <a:schemeClr val="tx2"/>
                </a:solidFill>
              </a:rPr>
              <a:t> Person </a:t>
            </a:r>
            <a:r>
              <a:rPr lang="en-US" sz="2500" dirty="0" err="1">
                <a:solidFill>
                  <a:schemeClr val="tx2"/>
                </a:solidFill>
              </a:rPr>
              <a:t>sebagai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smtClean="0">
                <a:solidFill>
                  <a:schemeClr val="tx2"/>
                </a:solidFill>
              </a:rPr>
              <a:t>parameter.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Passing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429000"/>
            <a:ext cx="7467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protected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"class A";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class B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public B(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this.nilai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"class B";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5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891</TotalTime>
  <Words>550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POLYMORPHISM (KEBANYAKRUPAAN)</vt:lpstr>
      <vt:lpstr>Polymorphism</vt:lpstr>
      <vt:lpstr>Contoh Sederhana</vt:lpstr>
      <vt:lpstr>Penjelasan</vt:lpstr>
      <vt:lpstr>Contoh Polymorphism 1 (1)</vt:lpstr>
      <vt:lpstr>Contoh Polymorphism 1 (2)</vt:lpstr>
      <vt:lpstr>Contoh Polymorphism 1 (3)</vt:lpstr>
      <vt:lpstr>Passing referensi</vt:lpstr>
      <vt:lpstr>Contoh Polymorphism 2 (1)</vt:lpstr>
      <vt:lpstr>Contoh Polymorphism 2 (2)</vt:lpstr>
      <vt:lpstr>Contoh Polymorphism 2 (3)</vt:lpstr>
      <vt:lpstr>Contoh Polymorphism 2 (4)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POLYMORPHISM_x000b_(KEBANYAKRUPAAN)</dc:title>
  <dc:creator>Phantom Assassin</dc:creator>
  <cp:lastModifiedBy>KOMPUTER ES-I</cp:lastModifiedBy>
  <cp:revision>248</cp:revision>
  <dcterms:created xsi:type="dcterms:W3CDTF">2011-11-22T08:58:01Z</dcterms:created>
  <dcterms:modified xsi:type="dcterms:W3CDTF">2013-03-20T07:36:24Z</dcterms:modified>
</cp:coreProperties>
</file>