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B2711-4DC9-424D-BF7D-D927D98C013D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A50E-1D59-40D6-9D42-5B341E4D52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6057900" cy="4038600"/>
            <a:chOff x="0" y="0"/>
            <a:chExt cx="6057900" cy="4038600"/>
          </a:xfrm>
        </p:grpSpPr>
        <p:pic>
          <p:nvPicPr>
            <p:cNvPr id="4" name="Picture 3" descr="8 KLIK KANAN MODUL.bmp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019425" cy="4038600"/>
            </a:xfrm>
            <a:prstGeom prst="rect">
              <a:avLst/>
            </a:prstGeom>
          </p:spPr>
        </p:pic>
        <p:pic>
          <p:nvPicPr>
            <p:cNvPr id="5" name="Picture 4" descr="9 PROPERTY PALETTE.bmp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0" y="28575"/>
              <a:ext cx="3009900" cy="4010025"/>
            </a:xfrm>
            <a:prstGeom prst="rect">
              <a:avLst/>
            </a:prstGeom>
          </p:spPr>
        </p:pic>
        <p:sp>
          <p:nvSpPr>
            <p:cNvPr id="6" name="Octagon 5"/>
            <p:cNvSpPr/>
            <p:nvPr/>
          </p:nvSpPr>
          <p:spPr>
            <a:xfrm>
              <a:off x="2057400" y="2590800"/>
              <a:ext cx="381000" cy="381000"/>
            </a:xfrm>
            <a:prstGeom prst="octag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8" name="Octagon 7"/>
            <p:cNvSpPr/>
            <p:nvPr/>
          </p:nvSpPr>
          <p:spPr>
            <a:xfrm>
              <a:off x="4191000" y="3048000"/>
              <a:ext cx="381000" cy="381000"/>
            </a:xfrm>
            <a:prstGeom prst="octag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9" name="Octagon 8"/>
            <p:cNvSpPr/>
            <p:nvPr/>
          </p:nvSpPr>
          <p:spPr>
            <a:xfrm>
              <a:off x="4114800" y="1752600"/>
              <a:ext cx="381000" cy="381000"/>
            </a:xfrm>
            <a:prstGeom prst="octag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cxnSp>
          <p:nvCxnSpPr>
            <p:cNvPr id="12" name="Straight Arrow Connector 11"/>
            <p:cNvCxnSpPr>
              <a:stCxn id="6" idx="6"/>
            </p:cNvCxnSpPr>
            <p:nvPr/>
          </p:nvCxnSpPr>
          <p:spPr>
            <a:xfrm rot="16200000" flipV="1">
              <a:off x="1483192" y="1905001"/>
              <a:ext cx="990599" cy="381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" idx="0"/>
            </p:cNvCxnSpPr>
            <p:nvPr/>
          </p:nvCxnSpPr>
          <p:spPr>
            <a:xfrm flipV="1">
              <a:off x="4495800" y="1219201"/>
              <a:ext cx="644991" cy="6449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7"/>
            </p:cNvCxnSpPr>
            <p:nvPr/>
          </p:nvCxnSpPr>
          <p:spPr>
            <a:xfrm rot="5400000" flipH="1" flipV="1">
              <a:off x="4305301" y="2288710"/>
              <a:ext cx="914398" cy="60418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OCHIKAWA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HOKAGE</dc:creator>
  <cp:lastModifiedBy>HOKAGE</cp:lastModifiedBy>
  <cp:revision>2</cp:revision>
  <dcterms:created xsi:type="dcterms:W3CDTF">2011-09-04T02:24:19Z</dcterms:created>
  <dcterms:modified xsi:type="dcterms:W3CDTF">2011-09-04T02:33:37Z</dcterms:modified>
</cp:coreProperties>
</file>