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METHOD DAN CONSTRUCTOR OVERLOADING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V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Constructor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namanya</a:t>
            </a:r>
            <a:r>
              <a:rPr lang="en-GB" sz="2500" dirty="0" smtClean="0"/>
              <a:t>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Class.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</a:t>
            </a:r>
            <a:r>
              <a:rPr lang="en-GB" sz="2500" dirty="0" err="1" smtClean="0"/>
              <a:t>dia</a:t>
            </a:r>
            <a:r>
              <a:rPr lang="en-GB" sz="2500" dirty="0" smtClean="0"/>
              <a:t> </a:t>
            </a:r>
            <a:r>
              <a:rPr lang="en-GB" sz="2500" dirty="0" err="1" smtClean="0"/>
              <a:t>memiliki</a:t>
            </a:r>
            <a:r>
              <a:rPr lang="en-GB" sz="2500" dirty="0" smtClean="0"/>
              <a:t> </a:t>
            </a:r>
            <a:r>
              <a:rPr lang="en-GB" sz="2500" dirty="0" err="1" smtClean="0"/>
              <a:t>fungsi</a:t>
            </a:r>
            <a:r>
              <a:rPr lang="en-GB" sz="2500" dirty="0" smtClean="0"/>
              <a:t> </a:t>
            </a:r>
            <a:r>
              <a:rPr lang="en-GB" sz="2500" dirty="0" err="1" smtClean="0"/>
              <a:t>sebagai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akan</a:t>
            </a:r>
            <a:r>
              <a:rPr lang="en-GB" sz="2500" dirty="0" smtClean="0"/>
              <a:t> </a:t>
            </a:r>
            <a:r>
              <a:rPr lang="en-GB" sz="2500" dirty="0" err="1" smtClean="0"/>
              <a:t>melakukan</a:t>
            </a:r>
            <a:r>
              <a:rPr lang="en-GB" sz="2500" dirty="0" smtClean="0"/>
              <a:t> </a:t>
            </a:r>
            <a:r>
              <a:rPr lang="en-GB" sz="2500" dirty="0" err="1" smtClean="0"/>
              <a:t>inisialisasi</a:t>
            </a:r>
            <a:r>
              <a:rPr lang="en-GB" sz="2500" dirty="0" smtClean="0"/>
              <a:t> </a:t>
            </a:r>
            <a:r>
              <a:rPr lang="en-GB" sz="2500" dirty="0" err="1" smtClean="0"/>
              <a:t>nilai</a:t>
            </a:r>
            <a:r>
              <a:rPr lang="en-GB" sz="2500" dirty="0" smtClean="0"/>
              <a:t> </a:t>
            </a:r>
            <a:r>
              <a:rPr lang="en-GB" sz="2500" dirty="0" err="1" smtClean="0"/>
              <a:t>awal</a:t>
            </a:r>
            <a:r>
              <a:rPr lang="en-GB" sz="2500" dirty="0" smtClean="0"/>
              <a:t> </a:t>
            </a:r>
            <a:r>
              <a:rPr lang="en-GB" sz="2500" dirty="0" err="1" smtClean="0"/>
              <a:t>ketika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diinstance</a:t>
            </a:r>
            <a:r>
              <a:rPr lang="en-GB" sz="2500" dirty="0"/>
              <a:t> </a:t>
            </a:r>
            <a:r>
              <a:rPr lang="en-GB" sz="2500" dirty="0" smtClean="0"/>
              <a:t>(</a:t>
            </a:r>
            <a:r>
              <a:rPr lang="en-GB" sz="2500" dirty="0" err="1" smtClean="0"/>
              <a:t>dibuatkan</a:t>
            </a:r>
            <a:r>
              <a:rPr lang="en-GB" sz="2500" dirty="0" smtClean="0"/>
              <a:t> </a:t>
            </a:r>
            <a:r>
              <a:rPr lang="en-GB" sz="2500" dirty="0" err="1" smtClean="0"/>
              <a:t>objeknya</a:t>
            </a:r>
            <a:r>
              <a:rPr lang="en-GB" sz="2500" dirty="0" smtClean="0"/>
              <a:t>).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&lt;modifier&gt; </a:t>
            </a:r>
            <a:r>
              <a:rPr lang="en-GB" sz="2500" b="1" dirty="0" err="1" smtClean="0">
                <a:latin typeface="Courier New" pitchFamily="49" charset="0"/>
                <a:cs typeface="Courier New" pitchFamily="49" charset="0"/>
              </a:rPr>
              <a:t>namaClass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(&lt;parameter*&gt;)</a:t>
            </a:r>
            <a:endParaRPr lang="en-GB" sz="25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Contoh</a:t>
            </a:r>
            <a:r>
              <a:rPr lang="en-GB" sz="2500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(){} //Constructor Default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(String temp){}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Berikut</a:t>
            </a:r>
            <a:r>
              <a:rPr lang="en-GB" sz="2500" dirty="0" smtClean="0"/>
              <a:t> </a:t>
            </a:r>
            <a:r>
              <a:rPr lang="en-GB" sz="2500" dirty="0" err="1" smtClean="0"/>
              <a:t>beberapa</a:t>
            </a:r>
            <a:r>
              <a:rPr lang="en-GB" sz="2500" dirty="0" smtClean="0"/>
              <a:t> </a:t>
            </a:r>
            <a:r>
              <a:rPr lang="en-GB" sz="2500" dirty="0" err="1" smtClean="0"/>
              <a:t>aturan</a:t>
            </a:r>
            <a:r>
              <a:rPr lang="en-GB" sz="2500" dirty="0" smtClean="0"/>
              <a:t> yang </a:t>
            </a:r>
            <a:r>
              <a:rPr lang="en-GB" sz="2500" dirty="0" err="1" smtClean="0"/>
              <a:t>harus</a:t>
            </a:r>
            <a:r>
              <a:rPr lang="en-GB" sz="2500" dirty="0" smtClean="0"/>
              <a:t> </a:t>
            </a:r>
            <a:r>
              <a:rPr lang="en-GB" sz="2500" dirty="0" err="1" smtClean="0"/>
              <a:t>diingat</a:t>
            </a:r>
            <a:r>
              <a:rPr lang="en-GB" sz="2500" dirty="0" smtClean="0"/>
              <a:t> </a:t>
            </a:r>
            <a:r>
              <a:rPr lang="en-GB" sz="2500" dirty="0" err="1" smtClean="0"/>
              <a:t>tentang</a:t>
            </a:r>
            <a:r>
              <a:rPr lang="en-GB" sz="2500" dirty="0" smtClean="0"/>
              <a:t> Constructor, </a:t>
            </a:r>
            <a:r>
              <a:rPr lang="en-GB" sz="2500" dirty="0" err="1" smtClean="0"/>
              <a:t>yaitu</a:t>
            </a:r>
            <a:r>
              <a:rPr lang="en-GB" sz="2500" dirty="0" smtClean="0"/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Jika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kita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tidak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mendeklarasikan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satupun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maka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secara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otomatis</a:t>
            </a:r>
            <a:r>
              <a:rPr lang="en-GB" sz="2500" dirty="0" smtClean="0">
                <a:cs typeface="Courier New" pitchFamily="49" charset="0"/>
              </a:rPr>
              <a:t> java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membuatkan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default (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tanpa</a:t>
            </a:r>
            <a:r>
              <a:rPr lang="en-GB" sz="2500" dirty="0" smtClean="0">
                <a:cs typeface="Courier New" pitchFamily="49" charset="0"/>
              </a:rPr>
              <a:t> parameter).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Jika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kita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sudah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membuat</a:t>
            </a:r>
            <a:r>
              <a:rPr lang="en-GB" sz="2500" dirty="0" smtClean="0">
                <a:cs typeface="Courier New" pitchFamily="49" charset="0"/>
              </a:rPr>
              <a:t> minimal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buah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maka</a:t>
            </a:r>
            <a:r>
              <a:rPr lang="en-GB" sz="2500" dirty="0" smtClean="0">
                <a:cs typeface="Courier New" pitchFamily="49" charset="0"/>
              </a:rPr>
              <a:t> java </a:t>
            </a:r>
            <a:r>
              <a:rPr lang="en-GB" sz="2500" dirty="0" err="1" smtClean="0">
                <a:cs typeface="Courier New" pitchFamily="49" charset="0"/>
              </a:rPr>
              <a:t>tidak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menambahkan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default.</a:t>
            </a:r>
          </a:p>
        </p:txBody>
      </p:sp>
    </p:spTree>
    <p:extLst>
      <p:ext uri="{BB962C8B-B14F-4D97-AF65-F5344CB8AC3E}">
        <p14:creationId xmlns:p14="http://schemas.microsoft.com/office/powerpoint/2010/main" val="17086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cs typeface="Courier New" pitchFamily="49" charset="0"/>
              </a:rPr>
              <a:t>Kita </a:t>
            </a:r>
            <a:r>
              <a:rPr lang="en-GB" sz="2500" dirty="0" err="1" smtClean="0">
                <a:cs typeface="Courier New" pitchFamily="49" charset="0"/>
              </a:rPr>
              <a:t>dapat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mendeklarasikan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leih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daru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 (overloading) </a:t>
            </a:r>
            <a:r>
              <a:rPr lang="en-GB" sz="2500" dirty="0" err="1" smtClean="0">
                <a:cs typeface="Courier New" pitchFamily="49" charset="0"/>
              </a:rPr>
              <a:t>untuk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setiap</a:t>
            </a:r>
            <a:r>
              <a:rPr lang="en-GB" sz="2500" dirty="0" smtClean="0">
                <a:cs typeface="Courier New" pitchFamily="49" charset="0"/>
              </a:rPr>
              <a:t> class.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cs typeface="Courier New" pitchFamily="49" charset="0"/>
              </a:rPr>
              <a:t>Salah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yang </a:t>
            </a:r>
            <a:r>
              <a:rPr lang="en-GB" sz="2500" dirty="0" err="1" smtClean="0">
                <a:cs typeface="Courier New" pitchFamily="49" charset="0"/>
              </a:rPr>
              <a:t>ada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pasti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dieksekusi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pada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saat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pertama</a:t>
            </a:r>
            <a:r>
              <a:rPr lang="en-GB" sz="2500" dirty="0" smtClean="0">
                <a:cs typeface="Courier New" pitchFamily="49" charset="0"/>
              </a:rPr>
              <a:t> kali instance </a:t>
            </a:r>
            <a:r>
              <a:rPr lang="en-GB" sz="2500" dirty="0" err="1" smtClean="0">
                <a:cs typeface="Courier New" pitchFamily="49" charset="0"/>
              </a:rPr>
              <a:t>dari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suatu</a:t>
            </a:r>
            <a:r>
              <a:rPr lang="en-GB" sz="2500" dirty="0" smtClean="0">
                <a:cs typeface="Courier New" pitchFamily="49" charset="0"/>
              </a:rPr>
              <a:t> class (new).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mana</a:t>
            </a:r>
            <a:r>
              <a:rPr lang="en-GB" sz="2500" dirty="0" smtClean="0">
                <a:cs typeface="Courier New" pitchFamily="49" charset="0"/>
              </a:rPr>
              <a:t> yang </a:t>
            </a:r>
            <a:r>
              <a:rPr lang="en-GB" sz="2500" dirty="0" err="1" smtClean="0">
                <a:cs typeface="Courier New" pitchFamily="49" charset="0"/>
              </a:rPr>
              <a:t>dipanggil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tergantung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dari</a:t>
            </a:r>
            <a:r>
              <a:rPr lang="en-GB" sz="2500" dirty="0" smtClean="0">
                <a:cs typeface="Courier New" pitchFamily="49" charset="0"/>
              </a:rPr>
              <a:t> parameter yang </a:t>
            </a:r>
            <a:r>
              <a:rPr lang="en-GB" sz="2500" dirty="0" err="1" smtClean="0">
                <a:cs typeface="Courier New" pitchFamily="49" charset="0"/>
              </a:rPr>
              <a:t>dilewatkan</a:t>
            </a:r>
            <a:r>
              <a:rPr lang="en-GB" sz="2500" dirty="0" smtClean="0"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1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public class </a:t>
            </a:r>
            <a:r>
              <a:rPr lang="en-GB" sz="2300" b="1" dirty="0" err="1"/>
              <a:t>Lagu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String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String </a:t>
            </a:r>
            <a:r>
              <a:rPr lang="en-GB" sz="2300" b="1" dirty="0" err="1"/>
              <a:t>penyanyi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>
                <a:solidFill>
                  <a:srgbClr val="FF0000"/>
                </a:solidFill>
              </a:rPr>
              <a:t>public </a:t>
            </a:r>
            <a:r>
              <a:rPr lang="en-GB" sz="2300" b="1" dirty="0" err="1">
                <a:solidFill>
                  <a:srgbClr val="FF0000"/>
                </a:solidFill>
              </a:rPr>
              <a:t>Lagu</a:t>
            </a:r>
            <a:r>
              <a:rPr lang="en-GB" sz="2300" b="1" dirty="0">
                <a:solidFill>
                  <a:srgbClr val="FF0000"/>
                </a:solidFill>
              </a:rPr>
              <a:t>()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judul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judul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penyanyi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penyanyi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>
                <a:solidFill>
                  <a:srgbClr val="FFC000"/>
                </a:solidFill>
              </a:rPr>
              <a:t>public </a:t>
            </a:r>
            <a:r>
              <a:rPr lang="en-GB" sz="2300" b="1" dirty="0" err="1">
                <a:solidFill>
                  <a:srgbClr val="FFC000"/>
                </a:solidFill>
              </a:rPr>
              <a:t>Lagu</a:t>
            </a:r>
            <a:r>
              <a:rPr lang="en-GB" sz="2300" b="1" dirty="0">
                <a:solidFill>
                  <a:srgbClr val="FFC000"/>
                </a:solidFill>
              </a:rPr>
              <a:t>(String </a:t>
            </a:r>
            <a:r>
              <a:rPr lang="en-GB" sz="2300" b="1" dirty="0" err="1">
                <a:solidFill>
                  <a:srgbClr val="FFC000"/>
                </a:solidFill>
              </a:rPr>
              <a:t>judul</a:t>
            </a:r>
            <a:r>
              <a:rPr lang="en-GB" sz="2300" b="1" dirty="0">
                <a:solidFill>
                  <a:srgbClr val="FFC000"/>
                </a:solidFill>
              </a:rPr>
              <a:t>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this.judul</a:t>
            </a:r>
            <a:r>
              <a:rPr lang="en-GB" sz="2300" b="1" dirty="0"/>
              <a:t> =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penyanyi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penyanyi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/>
              <a:t>//</a:t>
            </a:r>
            <a:r>
              <a:rPr lang="en-GB" sz="2300" b="1" dirty="0" err="1" smtClean="0"/>
              <a:t>bersambung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18716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Overloading(2)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</a:t>
            </a:r>
            <a:r>
              <a:rPr lang="en-GB" sz="2300" b="1" dirty="0">
                <a:solidFill>
                  <a:srgbClr val="00B050"/>
                </a:solidFill>
              </a:rPr>
              <a:t>public </a:t>
            </a:r>
            <a:r>
              <a:rPr lang="en-GB" sz="2300" b="1" dirty="0" err="1">
                <a:solidFill>
                  <a:srgbClr val="00B050"/>
                </a:solidFill>
              </a:rPr>
              <a:t>Lagu</a:t>
            </a:r>
            <a:r>
              <a:rPr lang="en-GB" sz="2300" b="1" dirty="0">
                <a:solidFill>
                  <a:srgbClr val="00B050"/>
                </a:solidFill>
              </a:rPr>
              <a:t>(String </a:t>
            </a:r>
            <a:r>
              <a:rPr lang="en-GB" sz="2300" b="1" dirty="0" err="1">
                <a:solidFill>
                  <a:srgbClr val="00B050"/>
                </a:solidFill>
              </a:rPr>
              <a:t>judul</a:t>
            </a:r>
            <a:r>
              <a:rPr lang="en-GB" sz="2300" b="1" dirty="0">
                <a:solidFill>
                  <a:srgbClr val="00B050"/>
                </a:solidFill>
              </a:rPr>
              <a:t>, String </a:t>
            </a:r>
            <a:r>
              <a:rPr lang="en-GB" sz="2300" b="1" dirty="0" err="1">
                <a:solidFill>
                  <a:srgbClr val="00B050"/>
                </a:solidFill>
              </a:rPr>
              <a:t>penyanyi</a:t>
            </a:r>
            <a:r>
              <a:rPr lang="en-GB" sz="2300" b="1" dirty="0">
                <a:solidFill>
                  <a:srgbClr val="00B050"/>
                </a:solidFill>
              </a:rPr>
              <a:t>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this.judul</a:t>
            </a:r>
            <a:r>
              <a:rPr lang="en-GB" sz="2300" b="1" dirty="0"/>
              <a:t> =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this.penyanyi</a:t>
            </a:r>
            <a:r>
              <a:rPr lang="en-GB" sz="2300" b="1" dirty="0"/>
              <a:t> = </a:t>
            </a:r>
            <a:r>
              <a:rPr lang="en-GB" sz="2300" b="1" dirty="0" err="1"/>
              <a:t>penyanyi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public void </a:t>
            </a:r>
            <a:r>
              <a:rPr lang="en-GB" sz="2300" b="1" dirty="0" err="1"/>
              <a:t>cetakLagu</a:t>
            </a:r>
            <a:r>
              <a:rPr lang="en-GB" sz="23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Judul</a:t>
            </a:r>
            <a:r>
              <a:rPr lang="en-GB" sz="2300" b="1" dirty="0"/>
              <a:t>    : "+ </a:t>
            </a:r>
            <a:r>
              <a:rPr lang="en-GB" sz="2300" b="1" dirty="0" err="1"/>
              <a:t>judul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Penyanyi</a:t>
            </a:r>
            <a:r>
              <a:rPr lang="en-GB" sz="2300" b="1" dirty="0"/>
              <a:t> : "+ </a:t>
            </a:r>
            <a:r>
              <a:rPr lang="en-GB" sz="2300" b="1" dirty="0" err="1"/>
              <a:t>penyanyi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/>
              <a:t>//</a:t>
            </a:r>
            <a:r>
              <a:rPr lang="en-GB" sz="2300" b="1" dirty="0" err="1" smtClean="0"/>
              <a:t>bersambung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299923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Overloading(3)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lagu1 = new </a:t>
            </a:r>
            <a:r>
              <a:rPr lang="en-GB" sz="2300" b="1" dirty="0" err="1">
                <a:solidFill>
                  <a:srgbClr val="FF0000"/>
                </a:solidFill>
              </a:rPr>
              <a:t>Lagu</a:t>
            </a:r>
            <a:r>
              <a:rPr lang="en-GB" sz="2300" b="1" dirty="0">
                <a:solidFill>
                  <a:srgbClr val="FF0000"/>
                </a:solidFill>
              </a:rPr>
              <a:t>()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lagu2 = new </a:t>
            </a:r>
            <a:r>
              <a:rPr lang="en-GB" sz="2300" b="1" dirty="0" err="1">
                <a:solidFill>
                  <a:srgbClr val="FFC000"/>
                </a:solidFill>
              </a:rPr>
              <a:t>Lagu</a:t>
            </a:r>
            <a:r>
              <a:rPr lang="en-GB" sz="2300" b="1" dirty="0">
                <a:solidFill>
                  <a:srgbClr val="FFC000"/>
                </a:solidFill>
              </a:rPr>
              <a:t>("Cape </a:t>
            </a:r>
            <a:r>
              <a:rPr lang="en-GB" sz="2300" b="1" dirty="0" err="1">
                <a:solidFill>
                  <a:srgbClr val="FFC000"/>
                </a:solidFill>
              </a:rPr>
              <a:t>Dech</a:t>
            </a:r>
            <a:r>
              <a:rPr lang="en-GB" sz="2300" b="1" dirty="0">
                <a:solidFill>
                  <a:srgbClr val="FFC000"/>
                </a:solidFill>
              </a:rPr>
              <a:t>")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lagu3 = new </a:t>
            </a:r>
            <a:r>
              <a:rPr lang="en-GB" sz="2300" b="1" dirty="0" err="1">
                <a:solidFill>
                  <a:srgbClr val="00B050"/>
                </a:solidFill>
              </a:rPr>
              <a:t>Lagu</a:t>
            </a:r>
            <a:r>
              <a:rPr lang="en-GB" sz="2300" b="1" dirty="0">
                <a:solidFill>
                  <a:srgbClr val="00B050"/>
                </a:solidFill>
              </a:rPr>
              <a:t>("</a:t>
            </a:r>
            <a:r>
              <a:rPr lang="en-GB" sz="2300" b="1" dirty="0" err="1">
                <a:solidFill>
                  <a:srgbClr val="00B050"/>
                </a:solidFill>
              </a:rPr>
              <a:t>Alamat</a:t>
            </a:r>
            <a:r>
              <a:rPr lang="en-GB" sz="2300" b="1" dirty="0">
                <a:solidFill>
                  <a:srgbClr val="00B050"/>
                </a:solidFill>
              </a:rPr>
              <a:t> </a:t>
            </a:r>
            <a:r>
              <a:rPr lang="en-GB" sz="2300" b="1" dirty="0" err="1">
                <a:solidFill>
                  <a:srgbClr val="00B050"/>
                </a:solidFill>
              </a:rPr>
              <a:t>Palsu</a:t>
            </a:r>
            <a:r>
              <a:rPr lang="en-GB" sz="2300" b="1" dirty="0">
                <a:solidFill>
                  <a:srgbClr val="00B050"/>
                </a:solidFill>
              </a:rPr>
              <a:t>", "</a:t>
            </a:r>
            <a:r>
              <a:rPr lang="en-GB" sz="2300" b="1" dirty="0" err="1">
                <a:solidFill>
                  <a:srgbClr val="00B050"/>
                </a:solidFill>
              </a:rPr>
              <a:t>Ayu</a:t>
            </a:r>
            <a:r>
              <a:rPr lang="en-GB" sz="2300" b="1" dirty="0">
                <a:solidFill>
                  <a:srgbClr val="00B050"/>
                </a:solidFill>
              </a:rPr>
              <a:t> Ting-Ting")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lagu1.cetakLagu();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lagu2.cetakLagu();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lagu3.cetakLagu();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10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Overloading(4)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824038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55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</a:t>
            </a:r>
            <a:r>
              <a:rPr lang="en-US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Memanggil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 </a:t>
            </a:r>
            <a:r>
              <a:rPr lang="en-US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 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cs typeface="Courier New" pitchFamily="49" charset="0"/>
              </a:rPr>
              <a:t>Sebuah</a:t>
            </a:r>
            <a:r>
              <a:rPr lang="en-GB" sz="2500" dirty="0">
                <a:cs typeface="Courier New" pitchFamily="49" charset="0"/>
              </a:rPr>
              <a:t> constructor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dipanggil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oleh</a:t>
            </a:r>
            <a:r>
              <a:rPr lang="en-GB" sz="2500" dirty="0">
                <a:cs typeface="Courier New" pitchFamily="49" charset="0"/>
              </a:rPr>
              <a:t> constructor yang lain.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hal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ini</a:t>
            </a:r>
            <a:r>
              <a:rPr lang="en-GB" sz="2500" dirty="0">
                <a:cs typeface="Courier New" pitchFamily="49" charset="0"/>
              </a:rPr>
              <a:t>,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pemanggil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this()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cs typeface="Courier New" pitchFamily="49" charset="0"/>
              </a:rPr>
              <a:t>Hal yang </a:t>
            </a:r>
            <a:r>
              <a:rPr lang="en-GB" sz="2500" dirty="0" err="1">
                <a:cs typeface="Courier New" pitchFamily="49" charset="0"/>
              </a:rPr>
              <a:t>perlu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diperhatikan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ketika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menggunakan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this() </a:t>
            </a:r>
            <a:r>
              <a:rPr lang="en-GB" sz="2500" dirty="0">
                <a:cs typeface="Courier New" pitchFamily="49" charset="0"/>
              </a:rPr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cs typeface="Courier New" pitchFamily="49" charset="0"/>
              </a:rPr>
              <a:t>Pemanggil</a:t>
            </a:r>
            <a:r>
              <a:rPr lang="en-GB" sz="2500" dirty="0">
                <a:cs typeface="Courier New" pitchFamily="49" charset="0"/>
              </a:rPr>
              <a:t> constructor this(), </a:t>
            </a:r>
            <a:r>
              <a:rPr lang="en-GB" sz="2500" dirty="0" err="1">
                <a:cs typeface="Courier New" pitchFamily="49" charset="0"/>
              </a:rPr>
              <a:t>harus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ada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pada</a:t>
            </a:r>
            <a:r>
              <a:rPr lang="en-GB" sz="2500" dirty="0">
                <a:cs typeface="Courier New" pitchFamily="49" charset="0"/>
              </a:rPr>
              <a:t> statement </a:t>
            </a:r>
            <a:r>
              <a:rPr lang="en-GB" sz="2500" dirty="0" err="1">
                <a:cs typeface="Courier New" pitchFamily="49" charset="0"/>
              </a:rPr>
              <a:t>pertama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constructor.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cs typeface="Courier New" pitchFamily="49" charset="0"/>
              </a:rPr>
              <a:t>this() </a:t>
            </a:r>
            <a:r>
              <a:rPr lang="en-GB" sz="2500" dirty="0" err="1">
                <a:cs typeface="Courier New" pitchFamily="49" charset="0"/>
              </a:rPr>
              <a:t>hanya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definisi</a:t>
            </a:r>
            <a:r>
              <a:rPr lang="en-GB" sz="2500" dirty="0">
                <a:cs typeface="Courier New" pitchFamily="49" charset="0"/>
              </a:rPr>
              <a:t> constructor. 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cs typeface="Courier New" pitchFamily="49" charset="0"/>
              </a:rPr>
              <a:t>this()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diikuti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oleh</a:t>
            </a:r>
            <a:r>
              <a:rPr lang="en-GB" sz="2500" dirty="0">
                <a:cs typeface="Courier New" pitchFamily="49" charset="0"/>
              </a:rPr>
              <a:t> statement yang </a:t>
            </a:r>
            <a:r>
              <a:rPr lang="en-GB" sz="2500" dirty="0" err="1">
                <a:cs typeface="Courier New" pitchFamily="49" charset="0"/>
              </a:rPr>
              <a:t>relevan</a:t>
            </a:r>
            <a:r>
              <a:rPr lang="en-GB" sz="2500" dirty="0" smtClean="0">
                <a:cs typeface="Courier New" pitchFamily="49" charset="0"/>
              </a:rPr>
              <a:t>.</a:t>
            </a:r>
            <a:endParaRPr lang="en-GB" sz="25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5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Overloading+method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public class </a:t>
            </a:r>
            <a:r>
              <a:rPr lang="en-GB" b="1" dirty="0" err="1" smtClean="0"/>
              <a:t>Lagu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</a:t>
            </a:r>
            <a:r>
              <a:rPr lang="en-GB" b="1" dirty="0" smtClean="0">
                <a:solidFill>
                  <a:srgbClr val="FF0000"/>
                </a:solidFill>
              </a:rPr>
              <a:t>public </a:t>
            </a:r>
            <a:r>
              <a:rPr lang="en-GB" b="1" dirty="0" err="1" smtClean="0">
                <a:solidFill>
                  <a:srgbClr val="FF0000"/>
                </a:solidFill>
              </a:rPr>
              <a:t>Lagu</a:t>
            </a:r>
            <a:r>
              <a:rPr lang="en-GB" b="1" dirty="0" smtClean="0">
                <a:solidFill>
                  <a:srgbClr val="FF0000"/>
                </a:solidFill>
              </a:rPr>
              <a:t>()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>
                <a:solidFill>
                  <a:srgbClr val="00B050"/>
                </a:solidFill>
              </a:rPr>
              <a:t>    this("</a:t>
            </a:r>
            <a:r>
              <a:rPr lang="en-GB" b="1" dirty="0" err="1" smtClean="0">
                <a:solidFill>
                  <a:srgbClr val="00B050"/>
                </a:solidFill>
              </a:rPr>
              <a:t>Sik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Asik</a:t>
            </a:r>
            <a:r>
              <a:rPr lang="en-GB" b="1" dirty="0" smtClean="0">
                <a:solidFill>
                  <a:srgbClr val="00B050"/>
                </a:solidFill>
              </a:rPr>
              <a:t>", "</a:t>
            </a:r>
            <a:r>
              <a:rPr lang="en-GB" b="1" dirty="0" err="1" smtClean="0">
                <a:solidFill>
                  <a:srgbClr val="00B050"/>
                </a:solidFill>
              </a:rPr>
              <a:t>Ayu</a:t>
            </a:r>
            <a:r>
              <a:rPr lang="en-GB" b="1" dirty="0" smtClean="0">
                <a:solidFill>
                  <a:srgbClr val="00B050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</a:t>
            </a:r>
            <a:r>
              <a:rPr lang="en-GB" b="1" dirty="0" smtClean="0">
                <a:solidFill>
                  <a:srgbClr val="00B050"/>
                </a:solidFill>
              </a:rPr>
              <a:t>public </a:t>
            </a:r>
            <a:r>
              <a:rPr lang="en-GB" b="1" dirty="0" err="1" smtClean="0">
                <a:solidFill>
                  <a:srgbClr val="00B050"/>
                </a:solidFill>
              </a:rPr>
              <a:t>Lagu</a:t>
            </a:r>
            <a:r>
              <a:rPr lang="en-GB" b="1" dirty="0" smtClean="0">
                <a:solidFill>
                  <a:srgbClr val="00B050"/>
                </a:solidFill>
              </a:rPr>
              <a:t>(String </a:t>
            </a:r>
            <a:r>
              <a:rPr lang="en-GB" b="1" dirty="0" err="1" smtClean="0">
                <a:solidFill>
                  <a:srgbClr val="00B050"/>
                </a:solidFill>
              </a:rPr>
              <a:t>judul</a:t>
            </a:r>
            <a:r>
              <a:rPr lang="en-GB" b="1" dirty="0" smtClean="0">
                <a:solidFill>
                  <a:srgbClr val="00B050"/>
                </a:solidFill>
              </a:rPr>
              <a:t>, String </a:t>
            </a:r>
            <a:r>
              <a:rPr lang="en-GB" b="1" dirty="0" err="1" smtClean="0">
                <a:solidFill>
                  <a:srgbClr val="00B050"/>
                </a:solidFill>
              </a:rPr>
              <a:t>penyanyi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System.out.println</a:t>
            </a:r>
            <a:r>
              <a:rPr lang="en-GB" b="1" dirty="0" smtClean="0"/>
              <a:t>("</a:t>
            </a:r>
            <a:r>
              <a:rPr lang="en-GB" b="1" dirty="0" err="1" smtClean="0"/>
              <a:t>Judul</a:t>
            </a:r>
            <a:r>
              <a:rPr lang="en-GB" b="1" dirty="0" smtClean="0"/>
              <a:t>    : "+ </a:t>
            </a:r>
            <a:r>
              <a:rPr lang="en-GB" b="1" dirty="0" err="1" smtClean="0"/>
              <a:t>judul</a:t>
            </a:r>
            <a:r>
              <a:rPr lang="en-GB" b="1" dirty="0" smtClean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System.out.println</a:t>
            </a:r>
            <a:r>
              <a:rPr lang="en-GB" b="1" dirty="0" smtClean="0"/>
              <a:t>("</a:t>
            </a:r>
            <a:r>
              <a:rPr lang="en-GB" b="1" dirty="0" err="1" smtClean="0"/>
              <a:t>Penyanyi</a:t>
            </a:r>
            <a:r>
              <a:rPr lang="en-GB" b="1" dirty="0" smtClean="0"/>
              <a:t> : "+ </a:t>
            </a:r>
            <a:r>
              <a:rPr lang="en-GB" b="1" dirty="0" err="1" smtClean="0"/>
              <a:t>penyanyi</a:t>
            </a:r>
            <a:r>
              <a:rPr lang="en-GB" b="1" dirty="0" smtClean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b="1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Lagu</a:t>
            </a:r>
            <a:r>
              <a:rPr lang="en-GB" b="1" dirty="0" smtClean="0"/>
              <a:t> </a:t>
            </a:r>
            <a:r>
              <a:rPr lang="en-GB" b="1" dirty="0" err="1" smtClean="0"/>
              <a:t>lagu</a:t>
            </a:r>
            <a:r>
              <a:rPr lang="en-GB" b="1" dirty="0" smtClean="0"/>
              <a:t> = new </a:t>
            </a:r>
            <a:r>
              <a:rPr lang="en-GB" b="1" dirty="0" err="1" smtClean="0">
                <a:solidFill>
                  <a:srgbClr val="FF0000"/>
                </a:solidFill>
              </a:rPr>
              <a:t>Lagu</a:t>
            </a:r>
            <a:r>
              <a:rPr lang="en-GB" b="1" dirty="0" smtClean="0">
                <a:solidFill>
                  <a:srgbClr val="FF0000"/>
                </a:solidFill>
              </a:rPr>
              <a:t>()</a:t>
            </a:r>
            <a:r>
              <a:rPr lang="en-GB" b="1" dirty="0" smtClean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}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2681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Overloading+method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824038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4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Overloading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Java </a:t>
            </a:r>
            <a:r>
              <a:rPr lang="en-GB" sz="2500" dirty="0" err="1" smtClean="0"/>
              <a:t>mengijinkan</a:t>
            </a:r>
            <a:r>
              <a:rPr lang="en-GB" sz="2500" dirty="0" smtClean="0"/>
              <a:t> </a:t>
            </a:r>
            <a:r>
              <a:rPr lang="en-GB" sz="2500" dirty="0" err="1" smtClean="0"/>
              <a:t>lebih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method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class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, </a:t>
            </a:r>
            <a:r>
              <a:rPr lang="en-GB" sz="2500" dirty="0" err="1" smtClean="0"/>
              <a:t>inilah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dikenal</a:t>
            </a:r>
            <a:r>
              <a:rPr lang="en-GB" sz="2500" dirty="0" smtClean="0"/>
              <a:t>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b="1" dirty="0" smtClean="0"/>
              <a:t>Method Overloading</a:t>
            </a:r>
            <a:r>
              <a:rPr lang="en-GB" sz="2500" dirty="0" smtClean="0"/>
              <a:t>. Yang </a:t>
            </a:r>
            <a:r>
              <a:rPr lang="en-GB" sz="2500" dirty="0" err="1" smtClean="0"/>
              <a:t>wajib</a:t>
            </a:r>
            <a:r>
              <a:rPr lang="en-GB" sz="2500" dirty="0" smtClean="0"/>
              <a:t> </a:t>
            </a:r>
            <a:r>
              <a:rPr lang="en-GB" sz="2500" dirty="0" err="1" smtClean="0"/>
              <a:t>diperhatikan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walaupun</a:t>
            </a:r>
            <a:r>
              <a:rPr lang="en-GB" sz="2500" dirty="0" smtClean="0"/>
              <a:t> </a:t>
            </a:r>
            <a:r>
              <a:rPr lang="en-GB" sz="2500" dirty="0" err="1" smtClean="0"/>
              <a:t>diijinkan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menggunakan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tetapi</a:t>
            </a:r>
            <a:r>
              <a:rPr lang="en-GB" sz="2500" dirty="0" smtClean="0"/>
              <a:t>, </a:t>
            </a:r>
            <a:r>
              <a:rPr lang="en-GB" sz="2500" dirty="0" err="1" smtClean="0"/>
              <a:t>daftar</a:t>
            </a:r>
            <a:r>
              <a:rPr lang="en-GB" sz="2500" dirty="0" smtClean="0"/>
              <a:t> parameter/</a:t>
            </a:r>
            <a:r>
              <a:rPr lang="en-GB" sz="2500" dirty="0" err="1" smtClean="0"/>
              <a:t>argumen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haruslah</a:t>
            </a:r>
            <a:r>
              <a:rPr lang="en-GB" sz="2500" dirty="0" smtClean="0"/>
              <a:t> </a:t>
            </a:r>
            <a:r>
              <a:rPr lang="en-GB" sz="2500" dirty="0" err="1" smtClean="0"/>
              <a:t>berbeda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masing-masing</a:t>
            </a:r>
            <a:r>
              <a:rPr lang="en-GB" sz="2500" dirty="0" smtClean="0"/>
              <a:t> method. </a:t>
            </a:r>
            <a:r>
              <a:rPr lang="en-GB" sz="2500" dirty="0" err="1" smtClean="0"/>
              <a:t>Tanpa</a:t>
            </a:r>
            <a:r>
              <a:rPr lang="en-GB" sz="2500" dirty="0" smtClean="0"/>
              <a:t> </a:t>
            </a:r>
            <a:r>
              <a:rPr lang="en-GB" sz="2500" dirty="0" err="1" smtClean="0"/>
              <a:t>kita</a:t>
            </a:r>
            <a:r>
              <a:rPr lang="en-GB" sz="2500" dirty="0" smtClean="0"/>
              <a:t> </a:t>
            </a:r>
            <a:r>
              <a:rPr lang="en-GB" sz="2500" dirty="0" err="1" smtClean="0"/>
              <a:t>sadari</a:t>
            </a:r>
            <a:r>
              <a:rPr lang="en-GB" sz="2500" dirty="0" smtClean="0"/>
              <a:t> </a:t>
            </a:r>
            <a:r>
              <a:rPr lang="en-GB" sz="2500" dirty="0" err="1" smtClean="0"/>
              <a:t>sebenarnya</a:t>
            </a:r>
            <a:r>
              <a:rPr lang="en-GB" sz="2500" dirty="0" smtClean="0"/>
              <a:t> </a:t>
            </a:r>
            <a:r>
              <a:rPr lang="en-GB" sz="2500" dirty="0" err="1" smtClean="0"/>
              <a:t>kita</a:t>
            </a:r>
            <a:r>
              <a:rPr lang="en-GB" sz="2500" dirty="0" smtClean="0"/>
              <a:t> </a:t>
            </a:r>
            <a:r>
              <a:rPr lang="en-GB" sz="2500" dirty="0" err="1" smtClean="0"/>
              <a:t>sering</a:t>
            </a:r>
            <a:r>
              <a:rPr lang="en-GB" sz="2500" dirty="0" smtClean="0"/>
              <a:t> </a:t>
            </a:r>
            <a:r>
              <a:rPr lang="en-GB" sz="2500" dirty="0" err="1" smtClean="0"/>
              <a:t>memanggil</a:t>
            </a:r>
            <a:r>
              <a:rPr lang="en-GB" sz="2500" dirty="0" smtClean="0"/>
              <a:t> method overloading </a:t>
            </a:r>
            <a:r>
              <a:rPr lang="en-GB" sz="2500" dirty="0" err="1" smtClean="0"/>
              <a:t>ketika</a:t>
            </a:r>
            <a:r>
              <a:rPr lang="en-GB" sz="2500" dirty="0" smtClean="0"/>
              <a:t> </a:t>
            </a:r>
            <a:r>
              <a:rPr lang="en-GB" sz="2500" dirty="0" err="1" smtClean="0"/>
              <a:t>membuat</a:t>
            </a:r>
            <a:r>
              <a:rPr lang="en-GB" sz="2500" dirty="0" smtClean="0"/>
              <a:t> program java, </a:t>
            </a:r>
            <a:r>
              <a:rPr lang="en-GB" sz="2500" dirty="0" err="1" smtClean="0"/>
              <a:t>salah</a:t>
            </a:r>
            <a:r>
              <a:rPr lang="en-GB" sz="2500" dirty="0" smtClean="0"/>
              <a:t> </a:t>
            </a:r>
            <a:r>
              <a:rPr lang="en-GB" sz="2500" dirty="0" err="1" smtClean="0"/>
              <a:t>satunya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b="1" dirty="0" err="1" smtClean="0"/>
              <a:t>System.out.println</a:t>
            </a:r>
            <a:r>
              <a:rPr lang="en-GB" sz="2500" b="1" dirty="0" smtClean="0"/>
              <a:t>. </a:t>
            </a:r>
            <a:r>
              <a:rPr lang="en-GB" sz="2500" dirty="0" smtClean="0"/>
              <a:t>Method </a:t>
            </a:r>
            <a:r>
              <a:rPr lang="en-GB" sz="2500" dirty="0" err="1" smtClean="0"/>
              <a:t>ini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overloading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</a:t>
            </a:r>
            <a:r>
              <a:rPr lang="en-GB" sz="2500" dirty="0" err="1" smtClean="0"/>
              <a:t>sebenarnya</a:t>
            </a:r>
            <a:r>
              <a:rPr lang="en-GB" sz="2500" dirty="0" smtClean="0"/>
              <a:t> </a:t>
            </a:r>
            <a:r>
              <a:rPr lang="en-GB" sz="2500" dirty="0" err="1" smtClean="0"/>
              <a:t>terdiri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banyak</a:t>
            </a:r>
            <a:r>
              <a:rPr lang="en-GB" sz="2500" dirty="0" smtClean="0"/>
              <a:t> method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, </a:t>
            </a:r>
            <a:r>
              <a:rPr lang="en-GB" sz="2500" dirty="0" err="1" smtClean="0"/>
              <a:t>tetapi</a:t>
            </a:r>
            <a:r>
              <a:rPr lang="en-GB" sz="2500" dirty="0" smtClean="0"/>
              <a:t> </a:t>
            </a:r>
            <a:r>
              <a:rPr lang="en-GB" sz="2500" dirty="0" err="1" smtClean="0"/>
              <a:t>daftar</a:t>
            </a:r>
            <a:r>
              <a:rPr lang="en-GB" sz="2500" dirty="0" smtClean="0"/>
              <a:t> </a:t>
            </a:r>
            <a:r>
              <a:rPr lang="en-GB" sz="2500" dirty="0" err="1" smtClean="0"/>
              <a:t>argumennya</a:t>
            </a:r>
            <a:r>
              <a:rPr lang="en-GB" sz="2500" dirty="0" smtClean="0"/>
              <a:t> yang </a:t>
            </a:r>
            <a:r>
              <a:rPr lang="en-GB" sz="2500" dirty="0" err="1" smtClean="0"/>
              <a:t>berbeda-beda</a:t>
            </a:r>
            <a:r>
              <a:rPr lang="en-GB" sz="2500" dirty="0" smtClean="0"/>
              <a:t>.</a:t>
            </a:r>
            <a:endParaRPr lang="en-GB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Overloading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1066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Berikut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ini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daftar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argumen</a:t>
            </a:r>
            <a:r>
              <a:rPr lang="en-GB" sz="2500" b="1" dirty="0" smtClean="0"/>
              <a:t>/parameter </a:t>
            </a:r>
            <a:r>
              <a:rPr lang="en-GB" sz="2500" b="1" dirty="0" err="1" smtClean="0"/>
              <a:t>pada</a:t>
            </a:r>
            <a:r>
              <a:rPr lang="en-GB" sz="2500" b="1" dirty="0" smtClean="0"/>
              <a:t> method </a:t>
            </a:r>
            <a:r>
              <a:rPr lang="en-GB" sz="2500" b="1" dirty="0" err="1" smtClean="0"/>
              <a:t>println</a:t>
            </a:r>
            <a:r>
              <a:rPr lang="en-GB" sz="2500" b="1" dirty="0" smtClean="0"/>
              <a:t>, </a:t>
            </a:r>
            <a:r>
              <a:rPr lang="en-GB" sz="2500" b="1" dirty="0" err="1" smtClean="0"/>
              <a:t>yaitu</a:t>
            </a:r>
            <a:r>
              <a:rPr lang="en-GB" sz="2500" b="1" dirty="0" smtClean="0"/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06607"/>
              </p:ext>
            </p:extLst>
          </p:nvPr>
        </p:nvGraphicFramePr>
        <p:xfrm>
          <a:off x="304800" y="2514600"/>
          <a:ext cx="8610600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739140">
                <a:tc>
                  <a:txBody>
                    <a:bodyPr/>
                    <a:lstStyle/>
                    <a:p>
                      <a:pPr marL="0" lvl="1" indent="0" algn="ctr">
                        <a:buFont typeface="Verdana" pitchFamily="34" charset="0"/>
                        <a:buNone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(String);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(float);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(char);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(char[]);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(double);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</a:t>
                      </a:r>
                      <a:r>
                        <a:rPr lang="en-GB" sz="2500" b="1" dirty="0" err="1" smtClean="0"/>
                        <a:t>boolean</a:t>
                      </a:r>
                      <a:r>
                        <a:rPr lang="en-GB" sz="2500" b="1" dirty="0" smtClean="0"/>
                        <a:t>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</a:t>
                      </a:r>
                      <a:r>
                        <a:rPr lang="en-GB" sz="2500" b="1" dirty="0" err="1" smtClean="0"/>
                        <a:t>int</a:t>
                      </a:r>
                      <a:r>
                        <a:rPr lang="en-GB" sz="2500" b="1" dirty="0" smtClean="0"/>
                        <a:t>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(Object);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(long);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();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public class </a:t>
            </a:r>
            <a:r>
              <a:rPr lang="en-GB" sz="2000" b="1" dirty="0" err="1"/>
              <a:t>Individu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String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String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double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double </a:t>
            </a:r>
            <a:r>
              <a:rPr lang="en-GB" sz="2000" b="1" dirty="0" err="1"/>
              <a:t>beratBadan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FF000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FF0000"/>
                </a:solidFill>
              </a:rPr>
              <a:t>setIdentitas</a:t>
            </a:r>
            <a:r>
              <a:rPr lang="en-GB" sz="2000" b="1" dirty="0" smtClean="0">
                <a:solidFill>
                  <a:srgbClr val="FF0000"/>
                </a:solidFill>
              </a:rPr>
              <a:t>(String </a:t>
            </a:r>
            <a:r>
              <a:rPr lang="en-GB" sz="2000" b="1" dirty="0" err="1">
                <a:solidFill>
                  <a:srgbClr val="FF0000"/>
                </a:solidFill>
              </a:rPr>
              <a:t>nama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FFC00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FFC000"/>
                </a:solidFill>
              </a:rPr>
              <a:t>setIdentitas</a:t>
            </a:r>
            <a:r>
              <a:rPr lang="en-GB" sz="2000" b="1" dirty="0" smtClean="0">
                <a:solidFill>
                  <a:srgbClr val="FFC000"/>
                </a:solidFill>
              </a:rPr>
              <a:t>(String </a:t>
            </a:r>
            <a:r>
              <a:rPr lang="en-GB" sz="2000" b="1" dirty="0" err="1">
                <a:solidFill>
                  <a:srgbClr val="FFC000"/>
                </a:solidFill>
              </a:rPr>
              <a:t>nama</a:t>
            </a:r>
            <a:r>
              <a:rPr lang="en-GB" sz="2000" b="1" dirty="0">
                <a:solidFill>
                  <a:srgbClr val="FFC000"/>
                </a:solidFill>
              </a:rPr>
              <a:t>, String </a:t>
            </a:r>
            <a:r>
              <a:rPr lang="en-GB" sz="2000" b="1" dirty="0" err="1">
                <a:solidFill>
                  <a:srgbClr val="FFC000"/>
                </a:solidFill>
              </a:rPr>
              <a:t>warnaKulit</a:t>
            </a:r>
            <a:r>
              <a:rPr lang="en-GB" sz="2000" b="1" dirty="0">
                <a:solidFill>
                  <a:srgbClr val="FFC00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 smtClean="0"/>
              <a:t>//</a:t>
            </a:r>
            <a:r>
              <a:rPr lang="en-GB" sz="2000" b="1" dirty="0" err="1" smtClean="0"/>
              <a:t>bersambung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818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Overloading(2)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</a:t>
            </a:r>
            <a:r>
              <a:rPr lang="en-GB" sz="2000" b="1" dirty="0">
                <a:solidFill>
                  <a:srgbClr val="00B05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00B050"/>
                </a:solidFill>
              </a:rPr>
              <a:t>setIdentitas</a:t>
            </a:r>
            <a:r>
              <a:rPr lang="en-GB" sz="2000" b="1" dirty="0" smtClean="0">
                <a:solidFill>
                  <a:srgbClr val="00B050"/>
                </a:solidFill>
              </a:rPr>
              <a:t>(String </a:t>
            </a:r>
            <a:r>
              <a:rPr lang="en-GB" sz="2000" b="1" dirty="0" err="1">
                <a:solidFill>
                  <a:srgbClr val="00B050"/>
                </a:solidFill>
              </a:rPr>
              <a:t>nama</a:t>
            </a:r>
            <a:r>
              <a:rPr lang="en-GB" sz="2000" b="1" dirty="0">
                <a:solidFill>
                  <a:srgbClr val="00B050"/>
                </a:solidFill>
              </a:rPr>
              <a:t>, String </a:t>
            </a:r>
            <a:r>
              <a:rPr lang="en-GB" sz="2000" b="1" dirty="0" err="1">
                <a:solidFill>
                  <a:srgbClr val="00B050"/>
                </a:solidFill>
              </a:rPr>
              <a:t>warnaKulit</a:t>
            </a:r>
            <a:r>
              <a:rPr lang="en-GB" sz="2000" b="1" dirty="0">
                <a:solidFill>
                  <a:srgbClr val="00B050"/>
                </a:solidFill>
              </a:rPr>
              <a:t>, double </a:t>
            </a:r>
            <a:r>
              <a:rPr lang="en-GB" sz="2000" b="1" dirty="0" err="1">
                <a:solidFill>
                  <a:srgbClr val="00B050"/>
                </a:solidFill>
              </a:rPr>
              <a:t>tinggiBadan</a:t>
            </a:r>
            <a:r>
              <a:rPr lang="en-GB" sz="2000" b="1" dirty="0">
                <a:solidFill>
                  <a:srgbClr val="00B05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this.tinggiBadan</a:t>
            </a:r>
            <a:r>
              <a:rPr lang="en-GB" sz="2000" b="1" dirty="0"/>
              <a:t> =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7030A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7030A0"/>
                </a:solidFill>
              </a:rPr>
              <a:t>setIdentitas</a:t>
            </a:r>
            <a:r>
              <a:rPr lang="en-GB" sz="2000" b="1" dirty="0" smtClean="0">
                <a:solidFill>
                  <a:srgbClr val="7030A0"/>
                </a:solidFill>
              </a:rPr>
              <a:t>(String </a:t>
            </a:r>
            <a:r>
              <a:rPr lang="en-GB" sz="2000" b="1" dirty="0" err="1">
                <a:solidFill>
                  <a:srgbClr val="7030A0"/>
                </a:solidFill>
              </a:rPr>
              <a:t>nama</a:t>
            </a:r>
            <a:r>
              <a:rPr lang="en-GB" sz="2000" b="1" dirty="0">
                <a:solidFill>
                  <a:srgbClr val="7030A0"/>
                </a:solidFill>
              </a:rPr>
              <a:t>, String </a:t>
            </a:r>
            <a:r>
              <a:rPr lang="en-GB" sz="2000" b="1" dirty="0" err="1">
                <a:solidFill>
                  <a:srgbClr val="7030A0"/>
                </a:solidFill>
              </a:rPr>
              <a:t>warnaKulit</a:t>
            </a:r>
            <a:r>
              <a:rPr lang="en-GB" sz="2000" b="1" dirty="0">
                <a:solidFill>
                  <a:srgbClr val="7030A0"/>
                </a:solidFill>
              </a:rPr>
              <a:t>, double </a:t>
            </a:r>
            <a:r>
              <a:rPr lang="en-GB" sz="2000" b="1" dirty="0" err="1">
                <a:solidFill>
                  <a:srgbClr val="7030A0"/>
                </a:solidFill>
              </a:rPr>
              <a:t>tinggiBadan</a:t>
            </a:r>
            <a:r>
              <a:rPr lang="en-GB" sz="2000" b="1" dirty="0">
                <a:solidFill>
                  <a:srgbClr val="7030A0"/>
                </a:solidFill>
              </a:rPr>
              <a:t>, double </a:t>
            </a:r>
            <a:r>
              <a:rPr lang="en-GB" sz="2000" b="1" dirty="0" err="1">
                <a:solidFill>
                  <a:srgbClr val="7030A0"/>
                </a:solidFill>
              </a:rPr>
              <a:t>beratBadan</a:t>
            </a:r>
            <a:r>
              <a:rPr lang="en-GB" sz="2000" b="1" dirty="0">
                <a:solidFill>
                  <a:srgbClr val="7030A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this.tinggiBadan</a:t>
            </a:r>
            <a:r>
              <a:rPr lang="en-GB" sz="2000" b="1" dirty="0"/>
              <a:t> =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this.beratBadan</a:t>
            </a:r>
            <a:r>
              <a:rPr lang="en-GB" sz="2000" b="1" dirty="0"/>
              <a:t> = </a:t>
            </a:r>
            <a:r>
              <a:rPr lang="en-GB" sz="2000" b="1" dirty="0" err="1"/>
              <a:t>beratBadan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 smtClean="0"/>
              <a:t>//</a:t>
            </a:r>
            <a:r>
              <a:rPr lang="en-GB" sz="2000" b="1" dirty="0" err="1" smtClean="0"/>
              <a:t>bersambung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419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Overloading(3)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</a:t>
            </a:r>
            <a:r>
              <a:rPr lang="en-GB" sz="2500" b="1" dirty="0">
                <a:solidFill>
                  <a:schemeClr val="tx1"/>
                </a:solidFill>
              </a:rPr>
              <a:t>public void </a:t>
            </a:r>
            <a:r>
              <a:rPr lang="en-GB" sz="2500" b="1" dirty="0" err="1">
                <a:solidFill>
                  <a:schemeClr val="tx1"/>
                </a:solidFill>
              </a:rPr>
              <a:t>cetakIdentitas</a:t>
            </a:r>
            <a:r>
              <a:rPr lang="en-GB" sz="2500" b="1" dirty="0">
                <a:solidFill>
                  <a:schemeClr val="tx1"/>
                </a:solidFill>
              </a:rPr>
              <a:t>()</a:t>
            </a:r>
            <a:r>
              <a:rPr lang="en-GB" sz="25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Nama</a:t>
            </a:r>
            <a:r>
              <a:rPr lang="en-GB" sz="2500" b="1" dirty="0"/>
              <a:t>         : "+</a:t>
            </a:r>
            <a:r>
              <a:rPr lang="en-GB" sz="2500" b="1" dirty="0" err="1"/>
              <a:t>nama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Warna</a:t>
            </a:r>
            <a:r>
              <a:rPr lang="en-GB" sz="2500" b="1" dirty="0"/>
              <a:t> </a:t>
            </a:r>
            <a:r>
              <a:rPr lang="en-GB" sz="2500" b="1" dirty="0" err="1"/>
              <a:t>Kulit</a:t>
            </a:r>
            <a:r>
              <a:rPr lang="en-GB" sz="2500" b="1" dirty="0"/>
              <a:t>  : "+</a:t>
            </a:r>
            <a:r>
              <a:rPr lang="en-GB" sz="2500" b="1" dirty="0" err="1"/>
              <a:t>warnaKulit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Tinggi</a:t>
            </a:r>
            <a:r>
              <a:rPr lang="en-GB" sz="2500" b="1" dirty="0"/>
              <a:t> </a:t>
            </a:r>
            <a:r>
              <a:rPr lang="en-GB" sz="2500" b="1" dirty="0" err="1"/>
              <a:t>Badan</a:t>
            </a:r>
            <a:r>
              <a:rPr lang="en-GB" sz="2500" b="1" dirty="0"/>
              <a:t> : "+</a:t>
            </a:r>
            <a:r>
              <a:rPr lang="en-GB" sz="2500" b="1" dirty="0" err="1"/>
              <a:t>tinggiBadan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Berat</a:t>
            </a:r>
            <a:r>
              <a:rPr lang="en-GB" sz="2500" b="1" dirty="0"/>
              <a:t> </a:t>
            </a:r>
            <a:r>
              <a:rPr lang="en-GB" sz="2500" b="1" dirty="0" err="1"/>
              <a:t>Badan</a:t>
            </a:r>
            <a:r>
              <a:rPr lang="en-GB" sz="2500" b="1" dirty="0"/>
              <a:t>  : "+</a:t>
            </a:r>
            <a:r>
              <a:rPr lang="en-GB" sz="2500" b="1" dirty="0" err="1"/>
              <a:t>beratBadan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</a:t>
            </a:r>
            <a:r>
              <a:rPr lang="en-GB" sz="25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//</a:t>
            </a:r>
            <a:r>
              <a:rPr lang="en-GB" sz="2500" b="1" dirty="0" err="1" smtClean="0"/>
              <a:t>bersambung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167721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Overloading(4)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asep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FF0000"/>
                </a:solidFill>
              </a:rPr>
              <a:t>asep.setIdentitas</a:t>
            </a:r>
            <a:r>
              <a:rPr lang="en-GB" sz="2500" b="1" dirty="0">
                <a:solidFill>
                  <a:srgbClr val="FF0000"/>
                </a:solidFill>
              </a:rPr>
              <a:t>("</a:t>
            </a:r>
            <a:r>
              <a:rPr lang="en-GB" sz="2500" b="1" dirty="0" err="1">
                <a:solidFill>
                  <a:srgbClr val="FF0000"/>
                </a:solidFill>
              </a:rPr>
              <a:t>Asep</a:t>
            </a:r>
            <a:r>
              <a:rPr lang="en-GB" sz="2500" b="1" dirty="0">
                <a:solidFill>
                  <a:srgbClr val="FF0000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chemeClr val="tx1"/>
                </a:solidFill>
              </a:rPr>
              <a:t>asep.cetakIdentitas</a:t>
            </a:r>
            <a:r>
              <a:rPr lang="en-GB" sz="2500" b="1" dirty="0">
                <a:solidFill>
                  <a:schemeClr val="tx1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ujang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FFC000"/>
                </a:solidFill>
              </a:rPr>
              <a:t>ujang.setIdentitas</a:t>
            </a:r>
            <a:r>
              <a:rPr lang="en-GB" sz="2500" b="1" dirty="0">
                <a:solidFill>
                  <a:srgbClr val="FFC000"/>
                </a:solidFill>
              </a:rPr>
              <a:t>("</a:t>
            </a:r>
            <a:r>
              <a:rPr lang="en-GB" sz="2500" b="1" dirty="0" err="1">
                <a:solidFill>
                  <a:srgbClr val="FFC000"/>
                </a:solidFill>
              </a:rPr>
              <a:t>Ujang</a:t>
            </a:r>
            <a:r>
              <a:rPr lang="en-GB" sz="2500" b="1" dirty="0">
                <a:solidFill>
                  <a:srgbClr val="FFC000"/>
                </a:solidFill>
              </a:rPr>
              <a:t>", "</a:t>
            </a:r>
            <a:r>
              <a:rPr lang="en-GB" sz="2500" b="1" dirty="0" err="1">
                <a:solidFill>
                  <a:srgbClr val="FFC000"/>
                </a:solidFill>
              </a:rPr>
              <a:t>hitam</a:t>
            </a:r>
            <a:r>
              <a:rPr lang="en-GB" sz="2500" b="1" dirty="0">
                <a:solidFill>
                  <a:srgbClr val="FFC000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chemeClr val="tx1"/>
                </a:solidFill>
              </a:rPr>
              <a:t>ujang.cetakIdentitas</a:t>
            </a:r>
            <a:r>
              <a:rPr lang="en-GB" sz="2500" b="1" dirty="0" smtClean="0">
                <a:solidFill>
                  <a:schemeClr val="tx1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//</a:t>
            </a:r>
            <a:r>
              <a:rPr lang="en-GB" sz="2500" b="1" dirty="0" err="1" smtClean="0"/>
              <a:t>bersambung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106815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Overloading(5)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andri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00B050"/>
                </a:solidFill>
              </a:rPr>
              <a:t>andri.setIdentitas</a:t>
            </a:r>
            <a:r>
              <a:rPr lang="en-GB" sz="2500" b="1" dirty="0">
                <a:solidFill>
                  <a:srgbClr val="00B050"/>
                </a:solidFill>
              </a:rPr>
              <a:t>("</a:t>
            </a:r>
            <a:r>
              <a:rPr lang="en-GB" sz="2500" b="1" dirty="0" err="1">
                <a:solidFill>
                  <a:srgbClr val="00B050"/>
                </a:solidFill>
              </a:rPr>
              <a:t>Andri</a:t>
            </a:r>
            <a:r>
              <a:rPr lang="en-GB" sz="2500" b="1" dirty="0">
                <a:solidFill>
                  <a:srgbClr val="00B050"/>
                </a:solidFill>
              </a:rPr>
              <a:t>", "</a:t>
            </a:r>
            <a:r>
              <a:rPr lang="en-GB" sz="2500" b="1" dirty="0" err="1">
                <a:solidFill>
                  <a:srgbClr val="00B050"/>
                </a:solidFill>
              </a:rPr>
              <a:t>putih</a:t>
            </a:r>
            <a:r>
              <a:rPr lang="en-GB" sz="2500" b="1" dirty="0">
                <a:solidFill>
                  <a:srgbClr val="00B050"/>
                </a:solidFill>
              </a:rPr>
              <a:t>", 157);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chemeClr val="tx1"/>
                </a:solidFill>
              </a:rPr>
              <a:t>andri.cetakIdentitas</a:t>
            </a:r>
            <a:r>
              <a:rPr lang="en-GB" sz="2500" b="1" dirty="0">
                <a:solidFill>
                  <a:schemeClr val="tx1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ayu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7030A0"/>
                </a:solidFill>
              </a:rPr>
              <a:t>ayu.setIdentitas</a:t>
            </a:r>
            <a:r>
              <a:rPr lang="en-GB" sz="2500" b="1" dirty="0">
                <a:solidFill>
                  <a:srgbClr val="7030A0"/>
                </a:solidFill>
              </a:rPr>
              <a:t>("</a:t>
            </a:r>
            <a:r>
              <a:rPr lang="en-GB" sz="2500" b="1" dirty="0" err="1">
                <a:solidFill>
                  <a:srgbClr val="7030A0"/>
                </a:solidFill>
              </a:rPr>
              <a:t>Ayu</a:t>
            </a:r>
            <a:r>
              <a:rPr lang="en-GB" sz="2500" b="1" dirty="0">
                <a:solidFill>
                  <a:srgbClr val="7030A0"/>
                </a:solidFill>
              </a:rPr>
              <a:t>", "</a:t>
            </a:r>
            <a:r>
              <a:rPr lang="en-GB" sz="2500" b="1" dirty="0" err="1">
                <a:solidFill>
                  <a:srgbClr val="7030A0"/>
                </a:solidFill>
              </a:rPr>
              <a:t>kuning</a:t>
            </a:r>
            <a:r>
              <a:rPr lang="en-GB" sz="2500" b="1" dirty="0">
                <a:solidFill>
                  <a:srgbClr val="7030A0"/>
                </a:solidFill>
              </a:rPr>
              <a:t> </a:t>
            </a:r>
            <a:r>
              <a:rPr lang="en-GB" sz="2500" b="1" dirty="0" err="1">
                <a:solidFill>
                  <a:srgbClr val="7030A0"/>
                </a:solidFill>
              </a:rPr>
              <a:t>langsat</a:t>
            </a:r>
            <a:r>
              <a:rPr lang="en-GB" sz="2500" b="1" dirty="0">
                <a:solidFill>
                  <a:srgbClr val="7030A0"/>
                </a:solidFill>
              </a:rPr>
              <a:t>", 165, 53);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chemeClr val="tx1"/>
                </a:solidFill>
              </a:rPr>
              <a:t>ayu.cetakIdentitas</a:t>
            </a:r>
            <a:r>
              <a:rPr lang="en-GB" sz="2500" b="1" dirty="0">
                <a:solidFill>
                  <a:schemeClr val="tx1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75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Overloading(6)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3773"/>
            <a:ext cx="8642031" cy="435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6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604</TotalTime>
  <Words>857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METHOD DAN CONSTRUCTOR OVERLOADING</vt:lpstr>
      <vt:lpstr>Method Overloading</vt:lpstr>
      <vt:lpstr>Method Overloading</vt:lpstr>
      <vt:lpstr>Contoh Penggunaan Method Overloading(1)</vt:lpstr>
      <vt:lpstr>Contoh Penggunaan Method Overloading(2)</vt:lpstr>
      <vt:lpstr>Contoh Penggunaan Method Overloading(3)</vt:lpstr>
      <vt:lpstr>Contoh Penggunaan Method Overloading(4)</vt:lpstr>
      <vt:lpstr>Contoh Penggunaan Method Overloading(5)</vt:lpstr>
      <vt:lpstr>Contoh Penggunaan Method Overloading(6)</vt:lpstr>
      <vt:lpstr>Constructor</vt:lpstr>
      <vt:lpstr>Aturan Penting Constructor(1)</vt:lpstr>
      <vt:lpstr>Aturan Penting Constructor(2)</vt:lpstr>
      <vt:lpstr>Contoh Penggunaan Constructor Overloading(1)</vt:lpstr>
      <vt:lpstr>Contoh Penggunaan Constructor Overloading(2)</vt:lpstr>
      <vt:lpstr>Contoh Penggunaan Constructor Overloading(3)</vt:lpstr>
      <vt:lpstr>Contoh Penggunaan Constructor Overloading(4)</vt:lpstr>
      <vt:lpstr>Constructor Memanggil Constructor Menggunakan method this()</vt:lpstr>
      <vt:lpstr>Contoh Penggunaan Constructor Overloading+method this()</vt:lpstr>
      <vt:lpstr>Contoh Penggunaan Constructor Overloading+method this()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DAN CONSTRUCTOR OVERLOADING</dc:title>
  <dc:creator>Phantom Assassin</dc:creator>
  <cp:lastModifiedBy>KOMPUTER ES-I</cp:lastModifiedBy>
  <cp:revision>169</cp:revision>
  <dcterms:created xsi:type="dcterms:W3CDTF">2011-11-22T08:58:01Z</dcterms:created>
  <dcterms:modified xsi:type="dcterms:W3CDTF">2013-03-20T07:36:07Z</dcterms:modified>
</cp:coreProperties>
</file>