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7" r:id="rId4"/>
    <p:sldId id="259" r:id="rId5"/>
    <p:sldId id="260" r:id="rId6"/>
    <p:sldId id="261" r:id="rId7"/>
    <p:sldId id="266" r:id="rId8"/>
    <p:sldId id="262" r:id="rId9"/>
    <p:sldId id="263" r:id="rId10"/>
    <p:sldId id="264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24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644985-3612-40AE-94E3-916AE8584ECC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D9E32-168A-4A06-8EB3-ECC138724F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65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AB98D-91D2-4E53-A19D-7DF53B9A3B9B}" type="datetimeFigureOut">
              <a:rPr lang="en-US" smtClean="0"/>
              <a:t>11/6/2012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563BE2-7A09-4221-8218-5E8EA9BCBE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3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63BE2-7A09-4221-8218-5E8EA9BCBE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329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63BE2-7A09-4221-8218-5E8EA9BCBE0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1903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63BE2-7A09-4221-8218-5E8EA9BCBE0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6995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63BE2-7A09-4221-8218-5E8EA9BCBE0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2715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63BE2-7A09-4221-8218-5E8EA9BCBE0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0721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63BE2-7A09-4221-8218-5E8EA9BCBE0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625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63BE2-7A09-4221-8218-5E8EA9BCBE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890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63BE2-7A09-4221-8218-5E8EA9BCBE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273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63BE2-7A09-4221-8218-5E8EA9BCBE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8218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63BE2-7A09-4221-8218-5E8EA9BCBE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407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63BE2-7A09-4221-8218-5E8EA9BCBE0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9845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63BE2-7A09-4221-8218-5E8EA9BCBE0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708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63BE2-7A09-4221-8218-5E8EA9BCBE0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1939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563BE2-7A09-4221-8218-5E8EA9BCBE0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5255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01CE-8E15-449D-AF82-DD70B25F63D6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05D4-A447-4E48-8985-6E848B3FBF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01CE-8E15-449D-AF82-DD70B25F63D6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05D4-A447-4E48-8985-6E848B3FBF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01CE-8E15-449D-AF82-DD70B25F63D6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05D4-A447-4E48-8985-6E848B3FBF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01CE-8E15-449D-AF82-DD70B25F63D6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05D4-A447-4E48-8985-6E848B3FBF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01CE-8E15-449D-AF82-DD70B25F63D6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05D4-A447-4E48-8985-6E848B3FBF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01CE-8E15-449D-AF82-DD70B25F63D6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05D4-A447-4E48-8985-6E848B3FBF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01CE-8E15-449D-AF82-DD70B25F63D6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05D4-A447-4E48-8985-6E848B3FBF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01CE-8E15-449D-AF82-DD70B25F63D6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05D4-A447-4E48-8985-6E848B3FBF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01CE-8E15-449D-AF82-DD70B25F63D6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05D4-A447-4E48-8985-6E848B3FBF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01CE-8E15-449D-AF82-DD70B25F63D6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05D4-A447-4E48-8985-6E848B3FBF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001CE-8E15-449D-AF82-DD70B25F63D6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05D4-A447-4E48-8985-6E848B3FBFC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001CE-8E15-449D-AF82-DD70B25F63D6}" type="datetimeFigureOut">
              <a:rPr lang="en-US" smtClean="0"/>
              <a:pPr/>
              <a:t>11/6/2012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505D4-A447-4E48-8985-6E848B3FBFC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</p:spPr>
        <p:txBody>
          <a:bodyPr>
            <a:noAutofit/>
          </a:bodyPr>
          <a:lstStyle/>
          <a:p>
            <a:r>
              <a:rPr lang="en-US" sz="8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HANDLING EXCEPTIONS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Name Exception</a:t>
            </a:r>
            <a:endParaRPr lang="en-US" dirty="0">
              <a:solidFill>
                <a:srgbClr val="FF0000"/>
              </a:solidFill>
              <a:latin typeface="Tempus Sans ITC" pitchFamily="82" charset="0"/>
            </a:endParaRPr>
          </a:p>
        </p:txBody>
      </p:sp>
      <p:pic>
        <p:nvPicPr>
          <p:cNvPr id="21506" name="Picture 2" descr="http://risnotes.com/wp-content/uploads/2012/02/meaning-of-exception2.png?9d7bd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914400"/>
            <a:ext cx="8763000" cy="541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Name Exception</a:t>
            </a:r>
            <a:endParaRPr lang="en-US" dirty="0">
              <a:solidFill>
                <a:srgbClr val="FF0000"/>
              </a:solidFill>
              <a:latin typeface="Tempus Sans ITC" pitchFamily="82" charset="0"/>
            </a:endParaRPr>
          </a:p>
        </p:txBody>
      </p:sp>
      <p:pic>
        <p:nvPicPr>
          <p:cNvPr id="22530" name="Picture 2" descr="http://risnotes.com/wp-content/uploads/2012/02/meaning-of-exception.3.png?9d7bd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838200"/>
            <a:ext cx="86868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6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Contoh</a:t>
            </a:r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 Others</a:t>
            </a:r>
            <a:endParaRPr lang="en-US" sz="6600" dirty="0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SQL&gt; DECLARE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2 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empno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NUMBER;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3  BEGIN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4  SELECT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employee_id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INTO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empno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employees ;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5  DBMS_OUTPUT.PUT_LINE(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empno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6  EXCEPTION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7  WHEN NO_DATA_FOUND THEN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8  DBMS_OUTPUT.PUT_LINE('Data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Tidak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Ditemukan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');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9  WHEN OTHERS THEN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  DBMS_OUTPUT.PUT_LINE('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Terjadi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Error yang Lain');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  END;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12  /</a:t>
            </a:r>
          </a:p>
          <a:p>
            <a:pPr marL="457200" indent="-457200">
              <a:buNone/>
            </a:pP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Terjadi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Error yang Lain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PL/SQL procedure successfully completed.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5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Menangkap</a:t>
            </a: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 Exception User</a:t>
            </a:r>
            <a:endParaRPr lang="en-US" sz="5400" dirty="0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029200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Syntax Raise</a:t>
            </a:r>
          </a:p>
          <a:p>
            <a:pPr marL="457200" indent="-457200"/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Raise_aplication_error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(error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number,message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pPr marL="457200" indent="-457200"/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/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Dengan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syntax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diatas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user/programmer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dapat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mendefinisikan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sendiri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pesan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kesalahannya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457200" indent="-457200"/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/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Angka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yang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boleh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digunakan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mendefinisikan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pesan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kesalahan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adalah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-20000 s/d 20999</a:t>
            </a:r>
          </a:p>
          <a:p>
            <a:pPr marL="0" indent="0">
              <a:buNone/>
            </a:pPr>
            <a:endParaRPr lang="en-US" sz="28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6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Contoh</a:t>
            </a:r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 Raise</a:t>
            </a:r>
            <a:endParaRPr lang="en-US" sz="6600" dirty="0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6477000" cy="5029200"/>
          </a:xfrm>
        </p:spPr>
        <p:txBody>
          <a:bodyPr>
            <a:noAutofit/>
          </a:bodyPr>
          <a:lstStyle/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SQL&gt; DECLARE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2 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VARCHAR2(100);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3 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gaji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NUMBER;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4  BEGIN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5  SELECT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last_name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salary INTO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gaji</a:t>
            </a:r>
            <a:endParaRPr 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6  FROM employees WHERE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employee_id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100;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7  IF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gaji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&gt; 5000 THEN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8  RAISE_APPLICATION_ERROR (-20500,'Gaji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Kebanyakan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');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9  END IF;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  DBMS_OUTPUT.PUT_LINE(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||' '||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gaji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  END;</a:t>
            </a:r>
          </a:p>
          <a:p>
            <a:pPr marL="457200" indent="-45720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12  /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867400" y="4724400"/>
            <a:ext cx="3276600" cy="1828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DECLARE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*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ERROR at line 1: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ORA-20500: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Gaji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Kebanyakan</a:t>
            </a:r>
            <a:endParaRPr kumimoji="0" lang="en-US" sz="20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ORA-06512: at line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Exception</a:t>
            </a:r>
            <a:endParaRPr lang="en-US" sz="6600" dirty="0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Handling Exception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adalah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Penanganan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pesan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kesalahan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pada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saat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run time</a:t>
            </a:r>
          </a:p>
          <a:p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Pesan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kesalahan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dibagi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yaitu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</a:p>
          <a:p>
            <a:pPr lvl="1"/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Predifined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exception (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Kesalahan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oracle)</a:t>
            </a:r>
          </a:p>
          <a:p>
            <a:pPr lvl="1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User predefined exception (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Kesalahan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user)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Jika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exception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muncul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tidak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ditangani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maka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program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akan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dihentikan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namun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jika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ditangani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maka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alur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program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diarahkan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exception handler.</a:t>
            </a:r>
          </a:p>
          <a:p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6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Contoh</a:t>
            </a:r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 Exception(1a)</a:t>
            </a:r>
            <a:endParaRPr lang="en-US" sz="6600" dirty="0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SERVEROUTPUT ON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DECLARE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employees.last_name%type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BEGIN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last_name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INTO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employees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WHERE 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employee_id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309;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DBMS_OUTPUT.PUT_LINE ('</a:t>
            </a:r>
            <a:r>
              <a:rPr lang="en-US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');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END;</a:t>
            </a:r>
          </a:p>
          <a:p>
            <a:pPr marL="514350" indent="-514350">
              <a:buFont typeface="+mj-lt"/>
              <a:buAutoNum type="arabicPeriod"/>
            </a:pPr>
            <a:endParaRPr lang="en-US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DECLARE</a:t>
            </a:r>
          </a:p>
          <a:p>
            <a:pPr marL="514350" indent="-514350">
              <a:buNone/>
            </a:pPr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</a:p>
          <a:p>
            <a:pPr marL="514350" indent="-514350">
              <a:buNone/>
            </a:pPr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ERROR at line 1:</a:t>
            </a:r>
          </a:p>
          <a:p>
            <a:pPr marL="514350" indent="-514350">
              <a:buNone/>
            </a:pPr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ORA-01403: no data found</a:t>
            </a:r>
          </a:p>
          <a:p>
            <a:pPr marL="514350" indent="-514350">
              <a:buNone/>
            </a:pPr>
            <a:r>
              <a:rPr lang="en-US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ORA-06512: at line 4</a:t>
            </a:r>
            <a:endParaRPr lang="en-US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6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Contoh</a:t>
            </a:r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 Exception(1b)</a:t>
            </a:r>
            <a:endParaRPr lang="en-US" sz="6600" dirty="0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SQL&gt; DECLARE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2 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employees.last_name%type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3  BEGIN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4  SELECT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last_name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INTO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employees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5  WHERE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employee_id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309;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6  DBMS_OUTPUT.PUT_LINE ('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');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7  EXCEPTION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8  WHEN NO_DATA_FOUND THEN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9  DBMS_OUTPUT.PUT_LINE ('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TIdak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Ditemukan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Datanya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Database');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  END;</a:t>
            </a:r>
          </a:p>
          <a:p>
            <a:pPr marL="514350" indent="-514350">
              <a:buNone/>
            </a:pPr>
            <a:endParaRPr 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TIdak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Ditemukan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Datanya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dalam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Database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PL/SQL procedure successfully completed.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6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Contoh</a:t>
            </a:r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 Exception(2a)</a:t>
            </a:r>
            <a:endParaRPr lang="en-US" sz="6600" dirty="0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SQL&gt; SET SERVEROUTPUT ON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SQL&gt; DECLARE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2 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employees.last_name%type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3  BEGIN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4  SELECT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last_name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INTO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employees WHERE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first_name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'John';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5  DBMS_OUTPUT.PUT_LINE ('John ''s last name is : ' ||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6  END;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DECLARE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*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ERROR at line 1: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ORA-01422: exact fetch returns more than requested number of rows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ORA-06512: at line 4</a:t>
            </a:r>
          </a:p>
          <a:p>
            <a:pPr marL="514350" indent="-514350">
              <a:buNone/>
            </a:pPr>
            <a:endParaRPr 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en-US" sz="6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Contoh</a:t>
            </a:r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 Exception(2b)</a:t>
            </a:r>
            <a:endParaRPr lang="en-US" sz="6600" dirty="0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SQL&gt; DECLARE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2 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employees.last_name%type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3  BEGIN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4  SELECT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last_name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INTO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FROM employees WHERE 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first_name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'John';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5  DBMS_OUTPUT.PUT_LINE ('John ''s last name is : ' ||</a:t>
            </a:r>
            <a:r>
              <a:rPr lang="en-US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nama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);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6  </a:t>
            </a:r>
            <a:r>
              <a:rPr lang="en-US" sz="2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EXCEPTION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7  WHEN TOO_MANY_ROWS THEN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8  DBMS_OUTPUT.PUT_LINE ('Data </a:t>
            </a:r>
            <a:r>
              <a:rPr lang="en-US" sz="2000" b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lebih</a:t>
            </a:r>
            <a:r>
              <a:rPr lang="en-US" sz="2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dari</a:t>
            </a:r>
            <a:r>
              <a:rPr lang="en-US" sz="2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dari</a:t>
            </a:r>
            <a:r>
              <a:rPr lang="en-US" sz="2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satu</a:t>
            </a:r>
            <a:r>
              <a:rPr lang="en-US" sz="2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baris</a:t>
            </a:r>
            <a:r>
              <a:rPr lang="en-US" sz="2000" b="1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');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9  END;</a:t>
            </a:r>
          </a:p>
          <a:p>
            <a:pPr marL="514350" indent="-514350">
              <a:buNone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  /</a:t>
            </a:r>
          </a:p>
          <a:p>
            <a:pPr marL="514350" indent="-514350">
              <a:buNone/>
            </a:pPr>
            <a:endParaRPr lang="en-US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lebih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dari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dari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satu</a:t>
            </a: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000" b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baris</a:t>
            </a:r>
            <a:endParaRPr lang="en-US" sz="2000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14350" indent="-514350">
              <a:buNone/>
            </a:pPr>
            <a:r>
              <a:rPr lang="en-US" sz="20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PL/SQL procedure successfully completed.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66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Menangkap</a:t>
            </a:r>
            <a:r>
              <a:rPr lang="en-US" sz="6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  Exception</a:t>
            </a:r>
            <a:endParaRPr lang="en-US" sz="6600" dirty="0">
              <a:solidFill>
                <a:srgbClr val="FF0000"/>
              </a:solidFill>
              <a:latin typeface="Tempus Sans ITC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Autofit/>
          </a:bodyPr>
          <a:lstStyle/>
          <a:p>
            <a:pPr marL="457200" indent="-457200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Exception yang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dibut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oleh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oracle 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dapat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ditangkap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menggunakan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syntax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OTHERS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457200" indent="-457200"/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Exception yang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dibut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oleh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user 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dapat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ditangkap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menggunakan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alur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sebagai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berikut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</a:p>
          <a:p>
            <a:pPr marL="457200" indent="-457200">
              <a:buNone/>
            </a:pP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None/>
            </a:pPr>
            <a:endParaRPr 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/>
            <a:endParaRPr 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/>
            <a:endParaRPr 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/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None/>
            </a:pPr>
            <a:endParaRPr lang="en-US" sz="105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indent="-457200">
              <a:buNone/>
            </a:pP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Daftar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Exception handling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dapat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dilihat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pada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slide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berikut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:</a:t>
            </a:r>
            <a: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US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733800"/>
            <a:ext cx="8686800" cy="202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Code Exception</a:t>
            </a:r>
            <a:endParaRPr lang="en-US" dirty="0">
              <a:solidFill>
                <a:srgbClr val="FF0000"/>
              </a:solidFill>
              <a:latin typeface="Tempus Sans ITC" pitchFamily="82" charset="0"/>
            </a:endParaRPr>
          </a:p>
        </p:txBody>
      </p:sp>
      <p:pic>
        <p:nvPicPr>
          <p:cNvPr id="1026" name="Picture 2" descr="handling exceptio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838200"/>
            <a:ext cx="85344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risnotes.com/wp-content/uploads/2012/02/meaning-of-exception.png?9d7bd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914400"/>
            <a:ext cx="8763000" cy="5638800"/>
          </a:xfrm>
          <a:prstGeom prst="rect">
            <a:avLst/>
          </a:prstGeom>
          <a:noFill/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1143000"/>
          </a:xfrm>
        </p:spPr>
        <p:txBody>
          <a:bodyPr>
            <a:normAutofit/>
          </a:bodyPr>
          <a:lstStyle/>
          <a:p>
            <a:pPr algn="r"/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empus Sans ITC" pitchFamily="82" charset="0"/>
              </a:rPr>
              <a:t>Name Exception</a:t>
            </a:r>
            <a:endParaRPr lang="en-US" dirty="0">
              <a:solidFill>
                <a:srgbClr val="FF0000"/>
              </a:solidFill>
              <a:latin typeface="Tempus Sans ITC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</TotalTime>
  <Words>545</Words>
  <Application>Microsoft Office PowerPoint</Application>
  <PresentationFormat>On-screen Show (4:3)</PresentationFormat>
  <Paragraphs>135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HANDLING EXCEPTIONS</vt:lpstr>
      <vt:lpstr>Exception</vt:lpstr>
      <vt:lpstr>Contoh Exception(1a)</vt:lpstr>
      <vt:lpstr>Contoh Exception(1b)</vt:lpstr>
      <vt:lpstr>Contoh Exception(2a)</vt:lpstr>
      <vt:lpstr>Contoh Exception(2b)</vt:lpstr>
      <vt:lpstr>Menangkap  Exception</vt:lpstr>
      <vt:lpstr>Code Exception</vt:lpstr>
      <vt:lpstr>Name Exception</vt:lpstr>
      <vt:lpstr>Name Exception</vt:lpstr>
      <vt:lpstr>Name Exception</vt:lpstr>
      <vt:lpstr>Contoh Others</vt:lpstr>
      <vt:lpstr>Menangkap Exception User</vt:lpstr>
      <vt:lpstr>Contoh Raise</vt:lpstr>
    </vt:vector>
  </TitlesOfParts>
  <Company>OCHIKAWA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HANDLING EXCEPTIONS</dc:title>
  <dc:creator>HOKAGE</dc:creator>
  <cp:lastModifiedBy>Phantom Assassin</cp:lastModifiedBy>
  <cp:revision>3</cp:revision>
  <cp:lastPrinted>2012-11-06T06:46:16Z</cp:lastPrinted>
  <dcterms:created xsi:type="dcterms:W3CDTF">2012-03-09T22:23:34Z</dcterms:created>
  <dcterms:modified xsi:type="dcterms:W3CDTF">2012-11-06T06:46:18Z</dcterms:modified>
</cp:coreProperties>
</file>