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BF44-5EDD-4788-8D14-AD1233B61A56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F0C7-6C67-4C87-B99E-91854A12C1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 BUAT LOV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76775" cy="4162425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13" idx="0"/>
          </p:cNvCxnSpPr>
          <p:nvPr/>
        </p:nvCxnSpPr>
        <p:spPr>
          <a:xfrm rot="16200000" flipV="1">
            <a:off x="1220195" y="1980205"/>
            <a:ext cx="838200" cy="1144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2971800"/>
            <a:ext cx="765979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smtClean="0"/>
              <a:t>1. </a:t>
            </a:r>
            <a:r>
              <a:rPr lang="en-US" sz="1400" b="1" dirty="0" err="1" smtClean="0"/>
              <a:t>Sorot</a:t>
            </a:r>
            <a:endParaRPr lang="en-US" sz="1400" b="1" dirty="0"/>
          </a:p>
        </p:txBody>
      </p:sp>
      <p:cxnSp>
        <p:nvCxnSpPr>
          <p:cNvPr id="17" name="Straight Arrow Connector 16"/>
          <p:cNvCxnSpPr>
            <a:stCxn id="18" idx="0"/>
          </p:cNvCxnSpPr>
          <p:nvPr/>
        </p:nvCxnSpPr>
        <p:spPr>
          <a:xfrm rot="16200000" flipV="1">
            <a:off x="-418105" y="1484905"/>
            <a:ext cx="1447800" cy="154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2286000"/>
            <a:ext cx="765979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2. </a:t>
            </a:r>
            <a:r>
              <a:rPr lang="en-US" sz="1400" b="1" dirty="0" err="1" smtClean="0"/>
              <a:t>Klik</a:t>
            </a:r>
            <a:endParaRPr lang="en-US" sz="1400" b="1" dirty="0"/>
          </a:p>
        </p:txBody>
      </p:sp>
      <p:cxnSp>
        <p:nvCxnSpPr>
          <p:cNvPr id="25" name="Straight Arrow Connector 24"/>
          <p:cNvCxnSpPr>
            <a:stCxn id="26" idx="0"/>
          </p:cNvCxnSpPr>
          <p:nvPr/>
        </p:nvCxnSpPr>
        <p:spPr>
          <a:xfrm rot="16200000" flipV="1">
            <a:off x="2649304" y="1389296"/>
            <a:ext cx="1066800" cy="879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6600" y="2362200"/>
            <a:ext cx="691215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smtClean="0"/>
              <a:t>3. </a:t>
            </a:r>
            <a:r>
              <a:rPr lang="en-US" sz="1400" b="1" dirty="0" err="1" smtClean="0"/>
              <a:t>Pilih</a:t>
            </a:r>
            <a:endParaRPr lang="en-U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1 lov di objeck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19425" cy="41719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048000"/>
            <a:ext cx="765979" cy="30777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2133600"/>
            <a:ext cx="765979" cy="30777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HOKAGE</dc:creator>
  <cp:lastModifiedBy>HOKAGE</cp:lastModifiedBy>
  <cp:revision>8</cp:revision>
  <dcterms:created xsi:type="dcterms:W3CDTF">2011-09-06T12:15:50Z</dcterms:created>
  <dcterms:modified xsi:type="dcterms:W3CDTF">2011-09-06T13:34:49Z</dcterms:modified>
</cp:coreProperties>
</file>