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D1CE64-3EF4-44BE-9F4D-4ED1D45F078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8A0A2D-1D2D-4472-9D36-3FB76DFD27C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KEBUTUHAN ANALISIS</a:t>
            </a:r>
            <a:br>
              <a:rPr lang="en-US" b="1" dirty="0"/>
            </a:br>
            <a:r>
              <a:rPr lang="en-US" b="1" dirty="0"/>
              <a:t>(REQUIREMENT ANALYSIS)</a:t>
            </a:r>
            <a:br>
              <a:rPr lang="en-US" b="1" dirty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D</a:t>
            </a:r>
            <a:r>
              <a:rPr lang="en-US" dirty="0" err="1" smtClean="0"/>
              <a:t>efenisi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i="1" dirty="0" smtClean="0"/>
              <a:t>requirement analysis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(end-user), </a:t>
            </a:r>
            <a:r>
              <a:rPr lang="en-US" dirty="0" err="1" smtClean="0"/>
              <a:t>dimana</a:t>
            </a:r>
            <a:r>
              <a:rPr lang="en-US" dirty="0" smtClean="0"/>
              <a:t> team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keahliannya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ideal.</a:t>
            </a:r>
          </a:p>
          <a:p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ideal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 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team </a:t>
            </a:r>
            <a:r>
              <a:rPr lang="en-US" dirty="0" err="1" smtClean="0"/>
              <a:t>pengembangan</a:t>
            </a:r>
            <a:r>
              <a:rPr lang="en-US" dirty="0" smtClean="0"/>
              <a:t>   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Interviews ; </a:t>
            </a:r>
          </a:p>
          <a:p>
            <a:r>
              <a:rPr lang="en-US" i="1" dirty="0" smtClean="0"/>
              <a:t>Questionnaires ; </a:t>
            </a:r>
          </a:p>
          <a:p>
            <a:r>
              <a:rPr lang="en-US" i="1" dirty="0" smtClean="0"/>
              <a:t>Observation ; </a:t>
            </a:r>
          </a:p>
          <a:p>
            <a:r>
              <a:rPr lang="en-US" i="1" dirty="0" smtClean="0"/>
              <a:t>procedure analysis ;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document </a:t>
            </a:r>
            <a:r>
              <a:rPr lang="en-US" i="1" dirty="0"/>
              <a:t>survey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lvl="1"/>
            <a:r>
              <a:rPr lang="en-US" dirty="0"/>
              <a:t>Target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metode</a:t>
            </a:r>
            <a:endParaRPr lang="en-US" dirty="0" smtClean="0"/>
          </a:p>
          <a:p>
            <a:pPr lvl="1"/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 smtClean="0"/>
              <a:t>metode</a:t>
            </a:r>
            <a:endParaRPr lang="en-US" dirty="0" smtClean="0"/>
          </a:p>
          <a:p>
            <a:pPr lvl="1"/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 smtClean="0"/>
              <a:t>metode</a:t>
            </a:r>
            <a:endParaRPr lang="en-US" dirty="0" smtClean="0"/>
          </a:p>
          <a:p>
            <a:pPr lvl="1"/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endParaRPr lang="en-US" dirty="0"/>
          </a:p>
          <a:p>
            <a:r>
              <a:rPr lang="en-US" dirty="0" err="1" smtClean="0"/>
              <a:t>Faktor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Intv</a:t>
            </a:r>
            <a:r>
              <a:rPr lang="en-US" dirty="0" smtClean="0"/>
              <a:t> :</a:t>
            </a:r>
          </a:p>
          <a:p>
            <a:pPr lvl="1"/>
            <a:r>
              <a:rPr lang="en-US" i="1" dirty="0" err="1" smtClean="0"/>
              <a:t>objektives</a:t>
            </a:r>
            <a:r>
              <a:rPr lang="en-US" i="1" dirty="0" smtClean="0"/>
              <a:t>, </a:t>
            </a:r>
            <a:r>
              <a:rPr lang="en-US" i="1" dirty="0"/>
              <a:t>audience, format, weighting </a:t>
            </a:r>
            <a:r>
              <a:rPr lang="en-US" i="1" dirty="0" err="1"/>
              <a:t>dan</a:t>
            </a:r>
            <a:r>
              <a:rPr lang="en-US" i="1" dirty="0"/>
              <a:t> combining responses, and </a:t>
            </a:r>
            <a:r>
              <a:rPr lang="en-US" i="1" dirty="0" err="1"/>
              <a:t>docummentation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 </a:t>
            </a:r>
            <a:r>
              <a:rPr lang="en-US" dirty="0" err="1"/>
              <a:t>P</a:t>
            </a:r>
            <a:r>
              <a:rPr lang="en-US" dirty="0" err="1" smtClean="0"/>
              <a:t>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bservasi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lama.  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mengacau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  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membiaskan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dirty="0" err="1" smtClean="0"/>
              <a:t>ringkas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, </a:t>
            </a:r>
            <a:r>
              <a:rPr lang="en-US" dirty="0" err="1" smtClean="0"/>
              <a:t>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supervisor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 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 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Gunakan</a:t>
            </a:r>
            <a:r>
              <a:rPr lang="en-US" dirty="0" smtClean="0"/>
              <a:t> checklist yang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bersama.</a:t>
            </a:r>
            <a:r>
              <a:rPr lang="en-US" dirty="0" err="1"/>
              <a:t>e</a:t>
            </a:r>
            <a:r>
              <a:rPr lang="en-US" dirty="0"/>
              <a:t>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rencana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kecermatan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sample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Kendala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Uang</a:t>
            </a:r>
            <a:endParaRPr lang="en-US" dirty="0" smtClean="0"/>
          </a:p>
          <a:p>
            <a:r>
              <a:rPr lang="en-US" dirty="0" err="1" smtClean="0"/>
              <a:t>Keahlian</a:t>
            </a:r>
            <a:endParaRPr lang="en-US" dirty="0" smtClean="0"/>
          </a:p>
          <a:p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ekternal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Dokumen</a:t>
            </a:r>
            <a:r>
              <a:rPr lang="en-US" b="1" dirty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Arahan</a:t>
            </a:r>
            <a:r>
              <a:rPr lang="en-US" dirty="0"/>
              <a:t> (conduct) </a:t>
            </a:r>
            <a:r>
              <a:rPr lang="en-US" dirty="0" err="1" smtClean="0"/>
              <a:t>analisis</a:t>
            </a:r>
            <a:endParaRPr lang="en-US" dirty="0" smtClean="0"/>
          </a:p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pemakai</a:t>
            </a:r>
            <a:endParaRPr lang="en-US" dirty="0" smtClean="0"/>
          </a:p>
          <a:p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/>
              <a:t>Dokumentasi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268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KEBUTUHAN ANALISIS (REQUIREMENT ANALYSIS)  </vt:lpstr>
      <vt:lpstr> Defenisi</vt:lpstr>
      <vt:lpstr>Tujuan Kebutuhan Analisis</vt:lpstr>
      <vt:lpstr>Metoda</vt:lpstr>
      <vt:lpstr>Con’t</vt:lpstr>
      <vt:lpstr>Hal Penting dalam Observasi :</vt:lpstr>
      <vt:lpstr>Sampling </vt:lpstr>
      <vt:lpstr>Kendala sumber daya </vt:lpstr>
      <vt:lpstr>Dokumen Kebutuhan Analisis 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KEBUTUHAN ANALISIS (REQUIREMENT ANALYSIS)  </dc:title>
  <dc:creator>MYamin</dc:creator>
  <cp:lastModifiedBy>MYamin</cp:lastModifiedBy>
  <cp:revision>8</cp:revision>
  <dcterms:created xsi:type="dcterms:W3CDTF">2010-01-13T12:45:25Z</dcterms:created>
  <dcterms:modified xsi:type="dcterms:W3CDTF">2010-01-14T03:05:40Z</dcterms:modified>
</cp:coreProperties>
</file>