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89E02-B2FD-4772-BCFC-6C2391B6B3FC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74F91-4C26-4A52-853D-A3F4CCEBA2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74F91-4C26-4A52-853D-A3F4CCEBA25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E8C4-AC19-4A4D-83CB-593644C19D2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C11056-3493-4F5F-8837-E45DD75C761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E8C4-AC19-4A4D-83CB-593644C19D2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1056-3493-4F5F-8837-E45DD75C7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E8C4-AC19-4A4D-83CB-593644C19D2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1056-3493-4F5F-8837-E45DD75C7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19E8C4-AC19-4A4D-83CB-593644C19D2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4C11056-3493-4F5F-8837-E45DD75C761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E8C4-AC19-4A4D-83CB-593644C19D2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1056-3493-4F5F-8837-E45DD75C761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E8C4-AC19-4A4D-83CB-593644C19D2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1056-3493-4F5F-8837-E45DD75C761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1056-3493-4F5F-8837-E45DD75C76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E8C4-AC19-4A4D-83CB-593644C19D2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E8C4-AC19-4A4D-83CB-593644C19D2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1056-3493-4F5F-8837-E45DD75C761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E8C4-AC19-4A4D-83CB-593644C19D2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1056-3493-4F5F-8837-E45DD75C7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19E8C4-AC19-4A4D-83CB-593644C19D2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C11056-3493-4F5F-8837-E45DD75C76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E8C4-AC19-4A4D-83CB-593644C19D2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C11056-3493-4F5F-8837-E45DD75C76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19E8C4-AC19-4A4D-83CB-593644C19D2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4C11056-3493-4F5F-8837-E45DD75C761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3929066"/>
            <a:ext cx="8572560" cy="1752600"/>
          </a:xfrm>
        </p:spPr>
        <p:txBody>
          <a:bodyPr>
            <a:normAutofit/>
          </a:bodyPr>
          <a:lstStyle/>
          <a:p>
            <a:r>
              <a:rPr lang="id-ID" sz="3600" b="1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QUIS ORACLE FUNDAMENTAL</a:t>
            </a:r>
            <a:endParaRPr lang="en-US" sz="3600" b="1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0043"/>
            <a:ext cx="9144000" cy="2928958"/>
          </a:xfrm>
        </p:spPr>
        <p:txBody>
          <a:bodyPr>
            <a:noAutofit/>
          </a:bodyPr>
          <a:lstStyle/>
          <a:p>
            <a:r>
              <a:rPr lang="id-ID" sz="9600" b="1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hiller" pitchFamily="82" charset="0"/>
              </a:rPr>
              <a:t>STRUKTUR </a:t>
            </a:r>
            <a:r>
              <a:rPr lang="id-ID" sz="11500" b="1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hiller" pitchFamily="82" charset="0"/>
              </a:rPr>
              <a:t>SELEKSI</a:t>
            </a:r>
            <a:r>
              <a:rPr lang="id-ID" sz="9600" b="1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hiller" pitchFamily="82" charset="0"/>
              </a:rPr>
              <a:t> DAN PERULANGAN</a:t>
            </a:r>
            <a:endParaRPr lang="en-US" sz="9600" b="1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hiller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572560" cy="5143536"/>
          </a:xfrm>
        </p:spPr>
        <p:txBody>
          <a:bodyPr>
            <a:noAutofit/>
          </a:bodyPr>
          <a:lstStyle/>
          <a:p>
            <a:pPr marL="534988" indent="-534988">
              <a:buFont typeface="+mj-lt"/>
              <a:buAutoNum type="arabicPeriod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BUAT CONTOH SCRIPT BLOK PL/SQL UNTUK SELEKSI TIGA KONDISI</a:t>
            </a:r>
          </a:p>
          <a:p>
            <a:pPr marL="534988" indent="-534988">
              <a:buFont typeface="+mj-lt"/>
              <a:buAutoNum type="arabicPeriod"/>
            </a:pPr>
            <a:endParaRPr lang="id-ID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4988" indent="-534988">
              <a:buFont typeface="+mj-lt"/>
              <a:buAutoNum type="arabicPeriod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BUAT SCRIPT BLOK PL/SQL UNTUK SELEKSI YANG TERKONEKSI DENGAN SERVER DATABASE</a:t>
            </a:r>
          </a:p>
          <a:p>
            <a:pPr marL="534988" indent="-534988">
              <a:buFont typeface="+mj-lt"/>
              <a:buAutoNum type="arabicPeriod"/>
            </a:pPr>
            <a:endParaRPr lang="id-ID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4988" indent="-534988">
              <a:buFont typeface="+mj-lt"/>
              <a:buAutoNum type="arabicPeriod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BUAT SCRIPT BLOK PL/SQL UNTUK SELEKSI YANG TERKONEKSI DENGAN SERVER DATABASE GUNAKAN BIND VARIABEL</a:t>
            </a:r>
          </a:p>
          <a:p>
            <a:pPr marL="742950" indent="-742950">
              <a:buFont typeface="+mj-lt"/>
              <a:buAutoNum type="arabicPeriod"/>
            </a:pPr>
            <a:endParaRPr lang="id-I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470" y="428612"/>
            <a:ext cx="8786842" cy="1143000"/>
          </a:xfrm>
        </p:spPr>
        <p:txBody>
          <a:bodyPr>
            <a:noAutofit/>
          </a:bodyPr>
          <a:lstStyle/>
          <a:p>
            <a:pPr algn="r"/>
            <a:r>
              <a:rPr lang="id-ID" sz="8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hiller" pitchFamily="82" charset="0"/>
              </a:rPr>
              <a:t>S A T U</a:t>
            </a:r>
            <a:endParaRPr lang="en-US" sz="88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hiller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928802"/>
            <a:ext cx="8572528" cy="464347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BUAT CONTOH SCRIPT BLOK PL/SQL UNTUK MASING- MASING LOOPING </a:t>
            </a:r>
          </a:p>
          <a:p>
            <a:pPr marL="514350" indent="-514350">
              <a:buFont typeface="+mj-lt"/>
              <a:buAutoNum type="arabicPeriod"/>
            </a:pPr>
            <a:endParaRPr lang="id-I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BUAT SCRIPT BLOK PL/SQL UNTUK PERULANGAN  YANG TERKONEKSI DENGAN SERVER DATABASE</a:t>
            </a:r>
          </a:p>
          <a:p>
            <a:pPr marL="514350" indent="-514350">
              <a:buFont typeface="+mj-lt"/>
              <a:buAutoNum type="arabicPeriod"/>
            </a:pPr>
            <a:endParaRPr lang="id-I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id-I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64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id-ID" sz="115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hiller" pitchFamily="82" charset="0"/>
              </a:rPr>
              <a:t>D U A</a:t>
            </a:r>
            <a:endParaRPr lang="en-US" sz="115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hiller" pitchFamily="8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</TotalTime>
  <Words>69</Words>
  <Application>Microsoft Office PowerPoint</Application>
  <PresentationFormat>On-screen Show (4:3)</PresentationFormat>
  <Paragraphs>14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Paper</vt:lpstr>
      <vt:lpstr>STRUKTUR SELEKSI DAN PERULANGAN</vt:lpstr>
      <vt:lpstr>S A T U</vt:lpstr>
      <vt:lpstr>D U A</vt:lpstr>
    </vt:vector>
  </TitlesOfParts>
  <Company>OCHIKAWA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SELEKSI DAN PERULANGAN</dc:title>
  <dc:creator>HOKAGE</dc:creator>
  <cp:lastModifiedBy>HOKAGE</cp:lastModifiedBy>
  <cp:revision>1</cp:revision>
  <dcterms:created xsi:type="dcterms:W3CDTF">2012-10-02T20:18:42Z</dcterms:created>
  <dcterms:modified xsi:type="dcterms:W3CDTF">2012-10-02T20:59:22Z</dcterms:modified>
</cp:coreProperties>
</file>