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44985-3612-40AE-94E3-916AE8584EC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D9E32-168A-4A06-8EB3-ECC138724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6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B98D-91D2-4E53-A19D-7DF53B9A3B9B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3BE2-7A09-4221-8218-5E8EA9BCB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90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9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71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72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2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90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1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0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8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0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BE2-7A09-4221-8218-5E8EA9BCBE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01CE-8E15-449D-AF82-DD70B25F63D6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05D4-A447-4E48-8985-6E848B3FBF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HANDLING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Name Exception</a:t>
            </a:r>
            <a:endParaRPr lang="en-US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pic>
        <p:nvPicPr>
          <p:cNvPr id="21506" name="Picture 2" descr="http://risnotes.com/wp-content/uploads/2012/02/meaning-of-exception2.png?9d7b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14400"/>
            <a:ext cx="8763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Name Exception</a:t>
            </a:r>
            <a:endParaRPr lang="en-US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pic>
        <p:nvPicPr>
          <p:cNvPr id="22530" name="Picture 2" descr="http://risnotes.com/wp-content/uploads/2012/02/meaning-of-exception.3.png?9d7b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838200"/>
            <a:ext cx="8686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Others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SQL&gt; DECLARE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empno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  BEGIN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 SELECT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employee_id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empno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employees 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  DBMS_OUTPUT.PUT_LINE(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empno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 EXCEPTION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  WHEN NO_DATA_FOUND THEN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  DBMS_OUTPUT.PUT_LINE('Data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Ditemukan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9  WHEN OTHERS THEN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 DBMS_OUTPUT.PUT_LINE('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Error yang Lain');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 END;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 /</a:t>
            </a: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Error yang Lain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PL/SQL procedure successfully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Menangkap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Exception User</a:t>
            </a:r>
            <a:endParaRPr lang="en-US" sz="54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Syntax Raise</a:t>
            </a:r>
          </a:p>
          <a:p>
            <a:pPr marL="457200" indent="-457200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Raise_aplication_error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(error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number,message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indent="-457200"/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syntax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diatas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user/programmer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kesalahannya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/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boleh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digunakan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-20000 s/d 20999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Raise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477000" cy="5029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SQL&gt; DECLARE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VARCHAR2(100);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 BEGIN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  SELECT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salary INTO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 FROM employees WHERE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employee_id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100;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  IF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5000 THEN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  RAISE_APPLICATION_ERROR (-20500,'Gaji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Kebanyakan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9  END IF;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 DBMS_OUTPUT.PUT_LINE(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||' '||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 END;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  /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7400" y="4724400"/>
            <a:ext cx="32766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DECLARE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*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ERROR at line 1: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ORA-20500: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Gaji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Kebanyakan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ORA-06512: at line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Exception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Handling Exception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Penanganan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 time</a:t>
            </a:r>
          </a:p>
          <a:p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Predifined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oracle)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predefined exception 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Kesalahan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muncul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ditangani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dihentikan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namun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ditangani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diarahkan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handler.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Exception(1a)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SERVEROUTPUT 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employees.last_name%type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last_name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employees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employee_id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309;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DBMS_OUTPUT.PUT_LINE ('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at line 1: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ORA-01403: no data found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ORA-06512: at line 4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Exception(1b)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SQL&gt; DECLARE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employees.last_name%type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  BEGIN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 SELECT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employees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  WHERE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employee_id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309;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 DBMS_OUTPUT.PUT_LINE ('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  EXCEPTION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  WHEN NO_DATA_FOUND THEN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9  DBMS_OUTPUT.PUT_LINE ('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Ditemukan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Datanya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Database');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 END;</a:t>
            </a:r>
          </a:p>
          <a:p>
            <a:pPr marL="514350" indent="-514350">
              <a:buNone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Ditemukan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Datanya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PL/SQL procedure successfully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Exception(2a)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SQL&gt; SET SERVEROUTPUT ON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SQL&gt; DECLARE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employees.last_name%type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  BEGIN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 SELECT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employees WHERE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'John';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  DBMS_OUTPUT.PUT_LINE ('John ''s last name is : ' ||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 END;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at line 1: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ORA-01422: exact fetch returns more than requested number of rows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ORA-06512: at line 4</a:t>
            </a:r>
          </a:p>
          <a:p>
            <a:pPr marL="514350" indent="-514350">
              <a:buNone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Exception(2b)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SQL&gt; DECLARE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employees.last_name%type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  BEGIN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  SELECT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employees WHERE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first_name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'John';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  DBMS_OUTPUT.PUT_LINE ('John ''s last name is : ' ||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 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  WHEN TOO_MANY_ROWS THEN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8  DBMS_OUTPUT.PUT_LINE ('Data </a:t>
            </a:r>
            <a:r>
              <a:rPr lang="en-US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');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9  END;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 /</a:t>
            </a:r>
          </a:p>
          <a:p>
            <a:pPr marL="514350" indent="-514350">
              <a:buNone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endParaRPr lang="en-US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PL/SQL procedure successfully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Menangkap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 Exception</a:t>
            </a:r>
            <a:endParaRPr lang="en-US" sz="6600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yang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oracle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ditangkap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syntax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OTHERS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/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yang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ditangkap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457200" indent="-457200">
              <a:buNone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endParaRPr lang="en-US" sz="105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handling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dilihat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slide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733800"/>
            <a:ext cx="8686800" cy="20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Code Exception</a:t>
            </a:r>
            <a:endParaRPr lang="en-US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pic>
        <p:nvPicPr>
          <p:cNvPr id="1026" name="Picture 2" descr="handling excep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38200"/>
            <a:ext cx="8534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isnotes.com/wp-content/uploads/2012/02/meaning-of-exception.png?9d7bd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914400"/>
            <a:ext cx="8763000" cy="56388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Name Exception</a:t>
            </a:r>
            <a:endParaRPr lang="en-US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545</Words>
  <Application>Microsoft Office PowerPoint</Application>
  <PresentationFormat>On-screen Show (4:3)</PresentationFormat>
  <Paragraphs>135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HANDLING EXCEPTIONS</vt:lpstr>
      <vt:lpstr>Exception</vt:lpstr>
      <vt:lpstr>Contoh Exception(1a)</vt:lpstr>
      <vt:lpstr>Contoh Exception(1b)</vt:lpstr>
      <vt:lpstr>Contoh Exception(2a)</vt:lpstr>
      <vt:lpstr>Contoh Exception(2b)</vt:lpstr>
      <vt:lpstr>Menangkap  Exception</vt:lpstr>
      <vt:lpstr>Code Exception</vt:lpstr>
      <vt:lpstr>Name Exception</vt:lpstr>
      <vt:lpstr>Name Exception</vt:lpstr>
      <vt:lpstr>Name Exception</vt:lpstr>
      <vt:lpstr>Contoh Others</vt:lpstr>
      <vt:lpstr>Menangkap Exception User</vt:lpstr>
      <vt:lpstr>Contoh Raise</vt:lpstr>
    </vt:vector>
  </TitlesOfParts>
  <Company>OCHIKAWA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EXCEPTIONS</dc:title>
  <dc:creator>HOKAGE</dc:creator>
  <cp:lastModifiedBy>Phantom Assassin</cp:lastModifiedBy>
  <cp:revision>3</cp:revision>
  <cp:lastPrinted>2012-11-06T06:46:16Z</cp:lastPrinted>
  <dcterms:created xsi:type="dcterms:W3CDTF">2012-03-09T22:23:34Z</dcterms:created>
  <dcterms:modified xsi:type="dcterms:W3CDTF">2012-11-06T06:46:18Z</dcterms:modified>
</cp:coreProperties>
</file>