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ADCAE-59C2-4048-962C-737A0E1E7EC6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67B96-0B73-41C6-A677-811B9DAE07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2629-CAB9-437E-AC9B-C2CC20603CE1}" type="datetime1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95C8-9ADC-4F13-A63F-EE2992BD3328}" type="datetime1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DAA8-3BED-437A-B9B1-CB984E348F0C}" type="datetime1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C776-1188-4200-8124-A0EA46A49555}" type="datetime1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D61D-D95B-4298-B797-D89A7D03D087}" type="datetime1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1742-A989-4B70-A1F8-F77DC231940F}" type="datetime1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F62-4784-44B7-8976-B557C90EECD6}" type="datetime1">
              <a:rPr lang="en-US" smtClean="0"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182-5D7C-4C71-BB28-B7666F7B30AE}" type="datetime1">
              <a:rPr lang="en-US" smtClean="0"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55C-9F89-4793-9934-B84D51BCCE2C}" type="datetime1">
              <a:rPr lang="en-US" smtClean="0"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C4D7-59F6-4A35-8A57-B9F4B19AE05D}" type="datetime1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001378B-F023-4D38-BF82-403B50F02368}" type="datetime1">
              <a:rPr lang="en-US" smtClean="0"/>
              <a:t>3/1/2010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4419D1-C2DA-43B7-90C2-649679CF6B85}" type="datetime1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SEJARAH SISTEM OPERASI</a:t>
            </a:r>
            <a:endParaRPr lang="en-US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Wahyu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Nurjaya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WK, ST., </a:t>
            </a:r>
            <a:r>
              <a:rPr lang="en-US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M.Kom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NetWare/386 (juga dikenal sebagai versi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diluncurkan oleh Novell untuk 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prosesor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80386.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Perpisahan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raksasa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berpisah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IBM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berjalan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OS/2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berkonsentrasi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3.0 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3.0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mendapat sambutan cukup baik.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MS-Office: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membundel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Word, Excel,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PowerPoint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menyingkirkan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saingannya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Lotus 123,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Wordstar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Word Perfect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Quattro.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DR-DOS: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 Research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 DOS 5.0.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Linux 0.01 : Mahasiswa Helsinki bernama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Linus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Torvalds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sistem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operasi Minix yang diberi nama Linux.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MS-DOS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5.0 : Microsoft meluncurkan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MS-DOS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dengan penambahan fasilitas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full-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screen editor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undelete,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unformat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Qbasic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3.1 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3.1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Workgroups 3.11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386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BSD : 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Open Source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turunan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BSD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didistribusikan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Bill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Jolitz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meninggalkan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Berkeley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 Design, Inc (BSDI). 386 BSD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nantinya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proyek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Open Source BSD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NetBSD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FreeBSD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OpenBSD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Distro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Linux : Linux didistribusikan dalam format distro yang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merupa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plus 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aplikasi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SLS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Softlanding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Linux 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180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NT 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NT, 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grafis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didalamnya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direncanakan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server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Browser : NCSA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Mosaic,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browser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6.0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6.0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Upgrade,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harddisk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DoubleSpace.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Slackware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Patrick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Volkerding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mendistribusikan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Slackware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menjadi distro populer pertama di kalangan pengguna Linux.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Ian Murdock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Free Software Foundation (FSF)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MSDOS 6.2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6.2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NetBSD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Proyek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Open Source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386BSD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NetBSD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FreeBSD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Menyusul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NetBSD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proyek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dikembang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386BSD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FreeBSD.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591"/>
            <a:ext cx="8229600" cy="477800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Netscape : Internet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popularitas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Netscape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kenalkan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Navigator sebagai browser Internet.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6.22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6.22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DriveSpace.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FreeDOS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Jim Hall,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WisconsinRiverFalls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FreeDOS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FreeDOS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berniat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dukungannya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menggantikannya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95.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OS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Software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Entwicklung GmbH (SuSE) dan dibuat dari distro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SLS.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Hat : Marc Ewing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Red Hat Linux.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95 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95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 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Rolling Stones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terjual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PC-DOS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 : IBM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PC-DOS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terintegrasi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program populer pengkompres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Stacker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Electronics.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IBM PC-DOS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PalmOS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Palm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PalmOS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PDA.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OpenBSD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Theo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Raadt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pencetus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NetBSD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 BSD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Windows NT 4.0 : Microsoft 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meluncurkan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4.0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 OS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 OS 7.6.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98 : Web browser Internet Explorer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98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Netscape Navigator.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Linux :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IBM, Sun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Hewlet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Packard. Server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menggantikan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server berbasis Windows 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Google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Search Engine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diketahui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servernya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Japan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Goes Linux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TurboLinux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Jepang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favorit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Asia,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Jepang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China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Korea.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Mandrake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Gael Duval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Brazil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Mandrake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diturunkan dari Red Hat.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QDOS : Tim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Paterson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Seattle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QDOS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terkenal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masa itu, CP/M. QDOS (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Quick and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Dirty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Operating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) dipasarkan oleh 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Seatle Computer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dengan nama 86-DOS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karena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8086.</a:t>
            </a:r>
          </a:p>
          <a:p>
            <a:pPr algn="just"/>
            <a:r>
              <a:rPr lang="nn-NO" dirty="0" smtClean="0"/>
              <a:t>Microsoft : </a:t>
            </a:r>
            <a:r>
              <a:rPr lang="nn-NO" b="1" dirty="0" smtClean="0"/>
              <a:t>Bill Gates </a:t>
            </a:r>
            <a:r>
              <a:rPr lang="nn-NO" dirty="0" smtClean="0"/>
              <a:t>dari Microsoft </a:t>
            </a:r>
            <a:r>
              <a:rPr lang="nn-NO" dirty="0" smtClean="0"/>
              <a:t>membeli </a:t>
            </a:r>
            <a:r>
              <a:rPr lang="en-US" dirty="0" err="1" smtClean="0"/>
              <a:t>lisensi</a:t>
            </a:r>
            <a:r>
              <a:rPr lang="en-US" dirty="0" smtClean="0"/>
              <a:t> </a:t>
            </a:r>
            <a:r>
              <a:rPr lang="en-US" dirty="0" smtClean="0"/>
              <a:t>QDOS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menjualnya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Support : Hewlett Packard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mengumumkan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laya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nan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24/7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Caldera, Turbo Linux,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Linux : Corel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Corel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Draw,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WordPerfect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Linux,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Corel Linux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nantinya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beralih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Xandros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 OS/X : Mac 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BSD Unix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kernel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Mac OS/X.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2000: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2000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 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Me,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95.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China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Goes Linux : Red Flag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Rakyat China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IBM : CEO Microsoft Steve Ballmer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interview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Chicago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SunTimes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CEO IBM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Louis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Gartsner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menginvestasikan 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$ 1 milyar untuk pengembangan Linux.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Windows XP : Microsoft memperkenalkan 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Windo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XP.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Lindows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Michael Robertson,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MP3.com,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Lindows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diturunkan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Debian. Nantinya Lindows berganti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nama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Linspire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tuntutan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perubahan nama oleh Microsoft.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 Office : 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perkantoran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 Source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bermunculan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Trustix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WinBI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RimbaLinux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Komura.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2003 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Server 2003.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Fedora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mengumumkan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Fedora Core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penggantinya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Nantinya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Fedora,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BlankOn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IGOS Nusantara.</a:t>
            </a:r>
          </a:p>
          <a:p>
            <a:pPr algn="just"/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Novell 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: Ximian, perusahaan pengembang software berbasis Linux 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beli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oleh Novell, begitu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juga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diakuisisi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Novell.</a:t>
            </a:r>
          </a:p>
          <a:p>
            <a:pPr algn="just"/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LiveCD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: Knoppix merupakan distro pertama Linux yang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dikembangk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LiveCD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diinstal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dahul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Knoppix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Waroeng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IGOS.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Ubuntu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Ubuntu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didistribusikan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dikeluarkan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Ubuntu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Gnome),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Kubuntu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KDE),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Xubuntu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XFCE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Edubuntu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Mandriva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Mandrake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bergabung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Conectiva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berganti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Mandriva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Unbreakable Linux : Oracle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diturunkan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Red Hat Enterprise.</a:t>
            </a: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CHIPLux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Distro lokal terus bermunculan di tahun ini,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CHIP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ketinggalan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CHIPLux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, yang diturunkan dari distro lokal PC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PCLinuxOS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Mandriva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CHIPLux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didistribusikan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format DVD.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Vista : Setelah tertunda untuk beberapa lama,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icrosoft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Vista. 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3D Desktop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Aero Glass,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SideBar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Flip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. Sayangnya semua keindahan ini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harus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spesifikasi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3D OS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Vista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membutuhkan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spesifikasi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3D Desktop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spesifikasi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sangat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ringan. Era hadirnya teknologi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3D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Desktop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 Indonesia ditandai dengan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hadirnya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3D OS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PC 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LINUX. Ada beberapa versi yang 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disediakan,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yaitu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versi 3D OS untuk pengguna umum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serta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versi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distro warnet Linux dan game center Linux.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PC-DOS: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IBM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PC-DOS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Intel 8086.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MS-DOS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IBM.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 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pengujian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windows 7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Stabil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Vista</a:t>
            </a:r>
          </a:p>
          <a:p>
            <a:pPr lvl="1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Wireless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system tray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Library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Mengumpulkan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2895600"/>
            <a:ext cx="60000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err="1" smtClean="0">
                <a:ln/>
                <a:solidFill>
                  <a:schemeClr val="accent3"/>
                </a:solidFill>
                <a:effectLst/>
              </a:rPr>
              <a:t>Terimakasih</a:t>
            </a:r>
            <a:endParaRPr lang="en-US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MS-DOS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2.0: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Versi 2.0 dari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MS-DOS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diluncurkan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PC XT.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1.0: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Macintosh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diturunkan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BSD UNIX. System 1.0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grafis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mouse.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3.0: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chip Intel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80286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hard disk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 MB.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3.1: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3.1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MS-Windows 1.0: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MS-Windows,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grafis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(GUI)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kemampuan </a:t>
            </a:r>
            <a:r>
              <a:rPr lang="fi-FI" i="1" dirty="0" smtClean="0">
                <a:latin typeface="Times New Roman" pitchFamily="18" charset="0"/>
                <a:cs typeface="Times New Roman" pitchFamily="18" charset="0"/>
              </a:rPr>
              <a:t>multitasking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. Sayangnya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sistem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performannya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menyamai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kesuksesan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Novell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Netware : Novell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Netware 86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Intel 8086.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3.2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3.2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menambahkan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floppy 3.5 inch 720 KB.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OS/2 : IBM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OS/2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grafis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IBM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PC-DOS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3.3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meluncurkan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3.3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MS-DOS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2.0 : Windows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diperkenalkan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Andrew 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Tanenbaum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ditujukan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untuk pendidikan. MINIX nantinya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nginspirasi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Tahun</a:t>
            </a:r>
            <a:r>
              <a:rPr lang="en-US" dirty="0" smtClean="0"/>
              <a:t>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4.0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Microsoft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mengeluarkan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MS-DOS 4.0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suasana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grafis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Proposal World Wide Web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BernersLee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</TotalTime>
  <Words>1941</Words>
  <Application>Microsoft Office PowerPoint</Application>
  <PresentationFormat>On-screen Show (4:3)</PresentationFormat>
  <Paragraphs>141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Module</vt:lpstr>
      <vt:lpstr>SEJARAH SISTEM OPERASI</vt:lpstr>
      <vt:lpstr>Era Tahun 1980</vt:lpstr>
      <vt:lpstr>Era Tahun 1981</vt:lpstr>
      <vt:lpstr>Era Tahun 1983</vt:lpstr>
      <vt:lpstr>Era Tahun 1984</vt:lpstr>
      <vt:lpstr>Era Tahun 1985</vt:lpstr>
      <vt:lpstr>Era Tahun 1986</vt:lpstr>
      <vt:lpstr>Era Tahun 1987</vt:lpstr>
      <vt:lpstr>Era Tahun 1988</vt:lpstr>
      <vt:lpstr>Era Tahun 1989</vt:lpstr>
      <vt:lpstr>Era Tahun 1990</vt:lpstr>
      <vt:lpstr>Era Tahun 1991</vt:lpstr>
      <vt:lpstr>Era Tahun 1992</vt:lpstr>
      <vt:lpstr>Era Tahun 1993</vt:lpstr>
      <vt:lpstr>Era Tahun 1994</vt:lpstr>
      <vt:lpstr>Era Tahun 1995</vt:lpstr>
      <vt:lpstr>Era Tahun 1996</vt:lpstr>
      <vt:lpstr>Era Tahun 1997</vt:lpstr>
      <vt:lpstr>Era Tahun 1998</vt:lpstr>
      <vt:lpstr>Era Tahun 1999</vt:lpstr>
      <vt:lpstr>Era Tahun 2000</vt:lpstr>
      <vt:lpstr>Era Tahun 2001</vt:lpstr>
      <vt:lpstr>Era Tahun 2002</vt:lpstr>
      <vt:lpstr>Era Tahun 2003</vt:lpstr>
      <vt:lpstr>Era Tahun 2004</vt:lpstr>
      <vt:lpstr>Era Tahun 2005</vt:lpstr>
      <vt:lpstr>Era Tahun 2006</vt:lpstr>
      <vt:lpstr>Era Tahun 2007</vt:lpstr>
      <vt:lpstr>Era Tahun 2008</vt:lpstr>
      <vt:lpstr>Era Tahun 2009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SISTEM OPERASI</dc:title>
  <dc:creator/>
  <cp:lastModifiedBy>Wahyu Nurjaya WK, ST., M.Kom.</cp:lastModifiedBy>
  <cp:revision>30</cp:revision>
  <dcterms:created xsi:type="dcterms:W3CDTF">2006-08-16T00:00:00Z</dcterms:created>
  <dcterms:modified xsi:type="dcterms:W3CDTF">2010-03-01T06:01:25Z</dcterms:modified>
</cp:coreProperties>
</file>