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9" r:id="rId5"/>
    <p:sldId id="260" r:id="rId6"/>
    <p:sldId id="281" r:id="rId7"/>
    <p:sldId id="277" r:id="rId8"/>
    <p:sldId id="276" r:id="rId9"/>
    <p:sldId id="278" r:id="rId10"/>
    <p:sldId id="285" r:id="rId11"/>
    <p:sldId id="286" r:id="rId12"/>
    <p:sldId id="279" r:id="rId13"/>
    <p:sldId id="287" r:id="rId14"/>
    <p:sldId id="261" r:id="rId15"/>
    <p:sldId id="263" r:id="rId16"/>
    <p:sldId id="282" r:id="rId17"/>
    <p:sldId id="289" r:id="rId18"/>
    <p:sldId id="283" r:id="rId19"/>
    <p:sldId id="284" r:id="rId20"/>
    <p:sldId id="290" r:id="rId21"/>
    <p:sldId id="288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>
        <p:scale>
          <a:sx n="60" d="100"/>
          <a:sy n="60" d="100"/>
        </p:scale>
        <p:origin x="-7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0B8210-B971-40C6-A87B-1DD2A6DD39D8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6348D5-4478-4E35-94AA-A234C1061A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0B8210-B971-40C6-A87B-1DD2A6DD39D8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348D5-4478-4E35-94AA-A234C1061A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0B8210-B971-40C6-A87B-1DD2A6DD39D8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348D5-4478-4E35-94AA-A234C1061A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0B8210-B971-40C6-A87B-1DD2A6DD39D8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348D5-4478-4E35-94AA-A234C1061A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0B8210-B971-40C6-A87B-1DD2A6DD39D8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348D5-4478-4E35-94AA-A234C1061A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0B8210-B971-40C6-A87B-1DD2A6DD39D8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348D5-4478-4E35-94AA-A234C1061A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0B8210-B971-40C6-A87B-1DD2A6DD39D8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348D5-4478-4E35-94AA-A234C1061A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0B8210-B971-40C6-A87B-1DD2A6DD39D8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348D5-4478-4E35-94AA-A234C1061A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0B8210-B971-40C6-A87B-1DD2A6DD39D8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348D5-4478-4E35-94AA-A234C1061A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F0B8210-B971-40C6-A87B-1DD2A6DD39D8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348D5-4478-4E35-94AA-A234C1061A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0B8210-B971-40C6-A87B-1DD2A6DD39D8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6348D5-4478-4E35-94AA-A234C1061A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0B8210-B971-40C6-A87B-1DD2A6DD39D8}" type="datetimeFigureOut">
              <a:rPr lang="id-ID" smtClean="0"/>
              <a:pPr/>
              <a:t>24/03/2012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6348D5-4478-4E35-94AA-A234C1061AD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TRIGGER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CREATE OR REPLACE TRIGGER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UBAH_STOCK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UPDATE </a:t>
            </a:r>
            <a:r>
              <a:rPr lang="en-US" dirty="0" smtClean="0"/>
              <a:t>ON STOCK</a:t>
            </a:r>
          </a:p>
          <a:p>
            <a:pPr>
              <a:buNone/>
            </a:pPr>
            <a:r>
              <a:rPr lang="en-US" dirty="0" smtClean="0"/>
              <a:t>FOR EACH ROW</a:t>
            </a:r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DBMS_OUTPUT.PUT_LINE(‘DATA TELAH BERHASIL DI RUBAH');</a:t>
            </a:r>
          </a:p>
          <a:p>
            <a:pPr>
              <a:buNone/>
            </a:pPr>
            <a:r>
              <a:rPr lang="en-US" dirty="0" smtClean="0"/>
              <a:t>END;</a:t>
            </a:r>
          </a:p>
          <a:p>
            <a:pPr>
              <a:buNone/>
            </a:pPr>
            <a:r>
              <a:rPr lang="en-US" dirty="0" smtClean="0"/>
              <a:t>/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TRIGGER AFTER </a:t>
            </a:r>
            <a:r>
              <a:rPr lang="en-US" dirty="0" smtClean="0"/>
              <a:t>U</a:t>
            </a:r>
            <a:r>
              <a:rPr lang="id-ID" dirty="0" smtClean="0"/>
              <a:t>PDATE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UPDATE STOCK SET JUMLAH_STOCK = 10 WHERE KODE_BARANG='0006';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TRIGGER AFTER </a:t>
            </a:r>
            <a:r>
              <a:rPr lang="en-US" dirty="0" smtClean="0"/>
              <a:t>U</a:t>
            </a:r>
            <a:r>
              <a:rPr lang="id-ID" dirty="0" smtClean="0"/>
              <a:t>PDATE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CREATE OR REPLACE TRIGGER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HAPUS_STOCK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DELETE </a:t>
            </a:r>
            <a:r>
              <a:rPr lang="en-US" dirty="0" smtClean="0"/>
              <a:t>ON STOCK</a:t>
            </a:r>
          </a:p>
          <a:p>
            <a:pPr>
              <a:buNone/>
            </a:pPr>
            <a:r>
              <a:rPr lang="en-US" dirty="0" smtClean="0"/>
              <a:t>FOR EACH ROW</a:t>
            </a:r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DBMS_OUTPUT.PUT_LINE(‘DATA SUDAH BERHASIL DIHAPUS');</a:t>
            </a:r>
          </a:p>
          <a:p>
            <a:pPr>
              <a:buNone/>
            </a:pPr>
            <a:r>
              <a:rPr lang="en-US" dirty="0" smtClean="0"/>
              <a:t>END;</a:t>
            </a:r>
          </a:p>
          <a:p>
            <a:pPr>
              <a:buNone/>
            </a:pPr>
            <a:r>
              <a:rPr lang="en-US" dirty="0" smtClean="0"/>
              <a:t>/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TRIGGER AFTER DELETE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 FROM STOCK WHERE KODE_BARANG='0006';</a:t>
            </a:r>
            <a:endParaRPr lang="id-ID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id-ID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TRIGGER AFTER DELETE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000240"/>
            <a:ext cx="8501122" cy="435771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Dalam</a:t>
            </a:r>
            <a:r>
              <a:rPr lang="en-US" sz="3200" dirty="0" smtClean="0"/>
              <a:t> trigger data lama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diakses</a:t>
            </a:r>
            <a:r>
              <a:rPr lang="en-US" sz="3200" dirty="0" smtClean="0"/>
              <a:t>, </a:t>
            </a:r>
            <a:r>
              <a:rPr lang="en-US" sz="3200" dirty="0" err="1" smtClean="0"/>
              <a:t>dimana</a:t>
            </a:r>
            <a:r>
              <a:rPr lang="en-US" sz="3200" dirty="0" smtClean="0"/>
              <a:t> data lama </a:t>
            </a:r>
            <a:r>
              <a:rPr lang="en-US" sz="3200" dirty="0" err="1" smtClean="0"/>
              <a:t>direference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recod</a:t>
            </a:r>
            <a:r>
              <a:rPr lang="en-US" sz="3200" dirty="0" smtClean="0"/>
              <a:t> </a:t>
            </a:r>
            <a:r>
              <a:rPr lang="en-US" sz="3200" b="1" dirty="0" smtClean="0"/>
              <a:t>OLD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data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diference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record </a:t>
            </a:r>
            <a:r>
              <a:rPr lang="en-US" sz="3200" b="1" dirty="0" smtClean="0"/>
              <a:t>NEW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mengacu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field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ditulis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b="1" dirty="0" err="1" smtClean="0"/>
              <a:t>NEW.namafield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b="1" dirty="0" err="1" smtClean="0"/>
              <a:t>OLD.namafield</a:t>
            </a:r>
            <a:r>
              <a:rPr lang="en-US" sz="3200" dirty="0" smtClean="0"/>
              <a:t>.</a:t>
            </a: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142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Mengakses</a:t>
            </a:r>
            <a:r>
              <a:rPr lang="en-US" dirty="0" smtClean="0"/>
              <a:t> Data Lama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429684" cy="53578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400" dirty="0" smtClean="0"/>
              <a:t>CREATE TABLE PEMBELIAN( </a:t>
            </a:r>
          </a:p>
          <a:p>
            <a:pPr>
              <a:buNone/>
            </a:pPr>
            <a:r>
              <a:rPr lang="en-US" sz="3400" dirty="0" smtClean="0"/>
              <a:t>  KD_PEMBELIAN CHAR(6) NOT NULL, </a:t>
            </a:r>
          </a:p>
          <a:p>
            <a:pPr>
              <a:buNone/>
            </a:pPr>
            <a:r>
              <a:rPr lang="en-US" sz="3400" dirty="0" smtClean="0"/>
              <a:t>  KODE_BARANG CHAR(4), </a:t>
            </a:r>
          </a:p>
          <a:p>
            <a:pPr>
              <a:buNone/>
            </a:pPr>
            <a:r>
              <a:rPr lang="en-US" sz="3400" dirty="0" smtClean="0"/>
              <a:t>  JUMLAH_BELI    NUMBER(5), </a:t>
            </a:r>
          </a:p>
          <a:p>
            <a:pPr>
              <a:buNone/>
            </a:pPr>
            <a:r>
              <a:rPr lang="en-US" sz="3400" dirty="0" smtClean="0"/>
              <a:t>   CONSTRAINT PK_PEMBELIAN PRIMARY KEY (KD_PEMBELIAN),CONSTRAINT FK_BELI FOREIGN KEY (KODE_BARANG)</a:t>
            </a:r>
          </a:p>
          <a:p>
            <a:pPr>
              <a:buNone/>
            </a:pPr>
            <a:r>
              <a:rPr lang="en-US" sz="3400" dirty="0" smtClean="0"/>
              <a:t>   REFERENCES STOCK(KODE_BARANG)); </a:t>
            </a:r>
            <a:endParaRPr lang="id-ID" sz="3400" dirty="0" smtClean="0"/>
          </a:p>
          <a:p>
            <a:pPr>
              <a:buNone/>
            </a:pPr>
            <a:endParaRPr lang="id-ID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1480"/>
            <a:ext cx="8429684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CREATE TABLE PENJUALAN ( </a:t>
            </a:r>
          </a:p>
          <a:p>
            <a:pPr>
              <a:buNone/>
            </a:pPr>
            <a:r>
              <a:rPr lang="en-US" sz="3200" dirty="0" smtClean="0"/>
              <a:t>  KD_PENJUALAN CHAR(6) NOT NULL,</a:t>
            </a:r>
          </a:p>
          <a:p>
            <a:pPr>
              <a:buNone/>
            </a:pPr>
            <a:r>
              <a:rPr lang="en-US" sz="3200" dirty="0" smtClean="0"/>
              <a:t> KODE_BARANG CHAR(4), </a:t>
            </a:r>
          </a:p>
          <a:p>
            <a:pPr>
              <a:buNone/>
            </a:pPr>
            <a:r>
              <a:rPr lang="en-US" sz="3200" dirty="0" smtClean="0"/>
              <a:t>JUMLAH_JUAL NUMBER(5),</a:t>
            </a:r>
          </a:p>
          <a:p>
            <a:pPr>
              <a:buNone/>
            </a:pPr>
            <a:r>
              <a:rPr lang="en-US" sz="3200" dirty="0" smtClean="0"/>
              <a:t> CONSTRAINT PK_PENJUALAN PRIMARY KEY (KD_PENJUALAN),CONSTRAINT FK_JUAL FOREIGN KEY (KODE_BARANG)</a:t>
            </a:r>
          </a:p>
          <a:p>
            <a:pPr>
              <a:buNone/>
            </a:pPr>
            <a:r>
              <a:rPr lang="en-US" sz="3200" dirty="0" smtClean="0"/>
              <a:t>REFERENCES STOCK(KODE_BARANG));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CREATE OR REPLACE TRIGGER SISIP_PEMBELIAN</a:t>
            </a:r>
          </a:p>
          <a:p>
            <a:pPr>
              <a:buNone/>
            </a:pPr>
            <a:r>
              <a:rPr lang="en-US" dirty="0" smtClean="0"/>
              <a:t>AFTER INSERT ON PEMBELIAN</a:t>
            </a:r>
          </a:p>
          <a:p>
            <a:pPr>
              <a:buNone/>
            </a:pPr>
            <a:r>
              <a:rPr lang="en-US" dirty="0" smtClean="0"/>
              <a:t>FOR EACH ROW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DECLARE</a:t>
            </a:r>
          </a:p>
          <a:p>
            <a:pPr>
              <a:buNone/>
            </a:pPr>
            <a:r>
              <a:rPr lang="en-US" dirty="0" smtClean="0"/>
              <a:t>  X NUMBER;</a:t>
            </a:r>
          </a:p>
          <a:p>
            <a:pPr>
              <a:buNone/>
            </a:pPr>
            <a:r>
              <a:rPr lang="en-US" dirty="0" smtClean="0"/>
              <a:t> A VARCHAR2(4);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/>
              <a:t>    X:=:NEW.JUMLAH_BELI;</a:t>
            </a:r>
          </a:p>
          <a:p>
            <a:pPr>
              <a:buNone/>
            </a:pPr>
            <a:r>
              <a:rPr lang="en-US" dirty="0" smtClean="0"/>
              <a:t>    A:=:NEW.KODE_BARANG;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    UPDATE STOCK SET JUMLAH_STOCK = JUMLAH_STOCK + X WHERE KODE_BARANG=A;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dirty="0" smtClean="0"/>
              <a:t>END;</a:t>
            </a:r>
          </a:p>
          <a:p>
            <a:pPr>
              <a:buNone/>
            </a:pPr>
            <a:r>
              <a:rPr lang="en-US" dirty="0" smtClean="0"/>
              <a:t>/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SELECT * FROM STOCK;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* FROM PEMBELIAN;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INSERT INTO PEMBELIAN VALUES</a:t>
            </a:r>
            <a:r>
              <a:rPr lang="en-US" dirty="0" smtClean="0"/>
              <a:t>(‘FB-002</a:t>
            </a:r>
            <a:r>
              <a:rPr lang="en-US" dirty="0" smtClean="0"/>
              <a:t>’,</a:t>
            </a:r>
            <a:r>
              <a:rPr lang="en-US" dirty="0" smtClean="0"/>
              <a:t>’0002’,</a:t>
            </a:r>
            <a:r>
              <a:rPr lang="en-US" dirty="0" smtClean="0"/>
              <a:t>100);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* FROM STOCK;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CREATE OR REPLACE TRIGGER TRANSAKSI</a:t>
            </a:r>
          </a:p>
          <a:p>
            <a:pPr>
              <a:buNone/>
            </a:pPr>
            <a:r>
              <a:rPr lang="en-US" dirty="0" smtClean="0"/>
              <a:t>AFTER INSERT ON PENJUALAN</a:t>
            </a:r>
          </a:p>
          <a:p>
            <a:pPr>
              <a:buNone/>
            </a:pPr>
            <a:r>
              <a:rPr lang="en-US" dirty="0" smtClean="0"/>
              <a:t>FOR EACH ROW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DECLARE</a:t>
            </a:r>
          </a:p>
          <a:p>
            <a:pPr>
              <a:buNone/>
            </a:pPr>
            <a:r>
              <a:rPr lang="en-US" dirty="0" smtClean="0"/>
              <a:t>  X NUMBER;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/>
              <a:t>    X:=:NEW.JUMLAH_JUAL;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UPDATE STOCK SET JUMLAH_STOCK = JUMLAH_STOCK - X WHERE KODE_BARANG= :NEW.KODE_BARANG;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END;</a:t>
            </a:r>
          </a:p>
          <a:p>
            <a:pPr>
              <a:buNone/>
            </a:pPr>
            <a:r>
              <a:rPr lang="en-US" dirty="0" smtClean="0"/>
              <a:t>/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501122" cy="550072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Trigger </a:t>
            </a:r>
            <a:r>
              <a:rPr lang="id-ID" sz="2800" dirty="0" smtClean="0"/>
              <a:t>adalah blok</a:t>
            </a:r>
            <a:r>
              <a:rPr lang="en-US" sz="2800" dirty="0" smtClean="0"/>
              <a:t> PL/SQL yang </a:t>
            </a:r>
            <a:r>
              <a:rPr lang="id-ID" sz="2800" dirty="0" smtClean="0"/>
              <a:t>disimpan dalam tabel database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aktif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event</a:t>
            </a:r>
            <a:r>
              <a:rPr lang="id-ID" sz="2800" dirty="0" smtClean="0"/>
              <a:t> (DML) 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tesebut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Trigger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eksekusi</a:t>
            </a:r>
            <a:r>
              <a:rPr lang="en-US" sz="2800" dirty="0" smtClean="0"/>
              <a:t> INSERT, DELETE, UPDATE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dimaksud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eksekusi</a:t>
            </a:r>
            <a:r>
              <a:rPr lang="en-US" sz="2800" dirty="0" smtClean="0"/>
              <a:t> trigger yang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2 </a:t>
            </a:r>
            <a:r>
              <a:rPr lang="en-US" sz="2800" dirty="0" err="1" smtClean="0"/>
              <a:t>yaitu</a:t>
            </a:r>
            <a:r>
              <a:rPr lang="en-US" sz="2800" dirty="0" smtClean="0"/>
              <a:t> BEFORE </a:t>
            </a:r>
            <a:r>
              <a:rPr lang="en-US" sz="2800" dirty="0" err="1" smtClean="0"/>
              <a:t>dan</a:t>
            </a:r>
            <a:r>
              <a:rPr lang="en-US" sz="2800" dirty="0" smtClean="0"/>
              <a:t> AFTER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SELECT * FROM STOCK;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* FROM </a:t>
            </a:r>
            <a:r>
              <a:rPr lang="en-US" dirty="0" smtClean="0"/>
              <a:t>PENJUALAN;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INSERT INTO </a:t>
            </a:r>
            <a:r>
              <a:rPr lang="en-US" dirty="0" smtClean="0"/>
              <a:t>PENJUALAN </a:t>
            </a:r>
            <a:r>
              <a:rPr lang="en-US" dirty="0" smtClean="0"/>
              <a:t>VALUES(‘</a:t>
            </a:r>
            <a:r>
              <a:rPr lang="en-US" dirty="0" smtClean="0"/>
              <a:t>BJ-002</a:t>
            </a:r>
            <a:r>
              <a:rPr lang="en-US" dirty="0" smtClean="0"/>
              <a:t>’,</a:t>
            </a:r>
            <a:r>
              <a:rPr lang="en-US" dirty="0" smtClean="0"/>
              <a:t>’0002’,</a:t>
            </a:r>
            <a:r>
              <a:rPr lang="en-US" dirty="0" smtClean="0"/>
              <a:t>100);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* FROM STOCK;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CREATE OR REPLACE TRIGGER SALDO</a:t>
            </a:r>
          </a:p>
          <a:p>
            <a:pPr>
              <a:buNone/>
            </a:pPr>
            <a:r>
              <a:rPr lang="en-US" sz="2000" dirty="0" smtClean="0"/>
              <a:t>BEFORE INSERT ON STOCK</a:t>
            </a:r>
          </a:p>
          <a:p>
            <a:pPr>
              <a:buNone/>
            </a:pPr>
            <a:r>
              <a:rPr lang="en-US" sz="2000" dirty="0" smtClean="0"/>
              <a:t>FOR EACH ROW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BEGIN</a:t>
            </a:r>
          </a:p>
          <a:p>
            <a:pPr>
              <a:buNone/>
            </a:pPr>
            <a:r>
              <a:rPr lang="en-US" sz="2000" dirty="0" smtClean="0"/>
              <a:t>    IF :NEW.JUMLAH_STOCK </a:t>
            </a:r>
            <a:r>
              <a:rPr lang="en-US" sz="2000" dirty="0" smtClean="0"/>
              <a:t>= 10 </a:t>
            </a:r>
            <a:r>
              <a:rPr lang="en-US" sz="2000" dirty="0" smtClean="0"/>
              <a:t>THEN</a:t>
            </a:r>
          </a:p>
          <a:p>
            <a:pPr>
              <a:buNone/>
            </a:pPr>
            <a:r>
              <a:rPr lang="en-US" sz="2000" dirty="0" smtClean="0"/>
              <a:t>        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DBMS_OUTPUT.PUT_LINE(‘DATA STOCK  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TIDAK BOLEH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KURANG DARI 10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');</a:t>
            </a:r>
            <a:endParaRPr lang="en-US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000" dirty="0" smtClean="0"/>
              <a:t>      :NEW.JUMLAH_STOCK := :NEW.JUMLAH_STOCK *(-1) ;</a:t>
            </a:r>
          </a:p>
          <a:p>
            <a:pPr>
              <a:buNone/>
            </a:pPr>
            <a:r>
              <a:rPr lang="en-US" sz="2000" dirty="0" smtClean="0"/>
              <a:t>END IF;</a:t>
            </a:r>
          </a:p>
          <a:p>
            <a:pPr>
              <a:buNone/>
            </a:pPr>
            <a:r>
              <a:rPr lang="en-US" sz="2000" dirty="0" smtClean="0"/>
              <a:t>END;</a:t>
            </a:r>
          </a:p>
          <a:p>
            <a:pPr>
              <a:buNone/>
            </a:pPr>
            <a:r>
              <a:rPr lang="en-US" sz="2000" dirty="0" smtClean="0"/>
              <a:t>/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214290"/>
            <a:ext cx="7743852" cy="43291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/>
              <a:t>Mengaplikasikan</a:t>
            </a:r>
            <a:r>
              <a:rPr lang="en-US" sz="2800" b="1" dirty="0" smtClean="0"/>
              <a:t> trigger</a:t>
            </a:r>
          </a:p>
          <a:p>
            <a:pPr>
              <a:buNone/>
            </a:pPr>
            <a:r>
              <a:rPr lang="en-US" sz="2800" b="1" dirty="0" smtClean="0"/>
              <a:t>=======================</a:t>
            </a:r>
          </a:p>
          <a:p>
            <a:pPr>
              <a:buNone/>
            </a:pPr>
            <a:r>
              <a:rPr lang="en-US" sz="2800" b="1" dirty="0" smtClean="0"/>
              <a:t>-- CONNECT SEBAGAI USER SELAIN SYSlab4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password oracle</a:t>
            </a:r>
          </a:p>
          <a:p>
            <a:pPr>
              <a:buNone/>
            </a:pPr>
            <a:r>
              <a:rPr lang="en-US" sz="2800" b="1" dirty="0" smtClean="0"/>
              <a:t> CREATE TABLE </a:t>
            </a:r>
            <a:r>
              <a:rPr lang="en-US" sz="2800" b="1" dirty="0" err="1" smtClean="0"/>
              <a:t>log_trig_table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(USER_ID		VARCHAR2(30),</a:t>
            </a:r>
          </a:p>
          <a:p>
            <a:pPr>
              <a:buNone/>
            </a:pPr>
            <a:r>
              <a:rPr lang="en-US" sz="2800" b="1" dirty="0" smtClean="0"/>
              <a:t> LOG_DATE		TIMESTAMP,</a:t>
            </a:r>
          </a:p>
          <a:p>
            <a:pPr>
              <a:buNone/>
            </a:pPr>
            <a:r>
              <a:rPr lang="en-US" sz="2800" b="1" dirty="0" smtClean="0"/>
              <a:t> ACTION  		VARCHAR2(30));</a:t>
            </a:r>
          </a:p>
          <a:p>
            <a:pPr>
              <a:buNone/>
            </a:pPr>
            <a:r>
              <a:rPr lang="en-US" sz="2800" b="1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214290"/>
            <a:ext cx="7743852" cy="432911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CREATE OR REPLACE TRIGGER </a:t>
            </a:r>
            <a:r>
              <a:rPr lang="en-US" b="1" dirty="0" err="1" smtClean="0"/>
              <a:t>logon_trig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AFTER LOGON ON DATABASE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BEGIN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INSERT INTO </a:t>
            </a:r>
            <a:r>
              <a:rPr lang="en-US" b="1" dirty="0" err="1" smtClean="0"/>
              <a:t>log_trig_table</a:t>
            </a:r>
            <a:r>
              <a:rPr lang="en-US" b="1" dirty="0" smtClean="0"/>
              <a:t>(</a:t>
            </a:r>
            <a:r>
              <a:rPr lang="en-US" b="1" dirty="0" err="1" smtClean="0"/>
              <a:t>user_id,log_date,action</a:t>
            </a:r>
            <a:r>
              <a:rPr lang="en-US" b="1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VALUES (USER, CURRENT_TIMESTAMP, 'Logging on');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END;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/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214290"/>
            <a:ext cx="7743852" cy="432911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CREATE OR REPLACE TRIGGER </a:t>
            </a:r>
            <a:r>
              <a:rPr lang="en-US" b="1" dirty="0" err="1" smtClean="0"/>
              <a:t>logoff_trig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BEFORE LOGOFF ON DATABASE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BEGIN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INSERT INTO </a:t>
            </a:r>
            <a:r>
              <a:rPr lang="en-US" b="1" dirty="0" err="1" smtClean="0"/>
              <a:t>log_trig_table</a:t>
            </a:r>
            <a:r>
              <a:rPr lang="en-US" b="1" dirty="0" smtClean="0"/>
              <a:t>(</a:t>
            </a:r>
            <a:r>
              <a:rPr lang="en-US" b="1" dirty="0" err="1" smtClean="0"/>
              <a:t>user_id,log_date,action</a:t>
            </a:r>
            <a:r>
              <a:rPr lang="en-US" b="1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VALUES (USER, CURRENT_TIMESTAMP, 'Logging off');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END;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/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4805"/>
            <a:ext cx="9144000" cy="4525963"/>
          </a:xfrm>
        </p:spPr>
        <p:txBody>
          <a:bodyPr>
            <a:noAutofit/>
          </a:bodyPr>
          <a:lstStyle/>
          <a:p>
            <a:r>
              <a:rPr lang="id-ID" sz="2100" dirty="0" smtClean="0"/>
              <a:t>BEFORE INSERT : Diaktivasi sekali sebelum statement INSERT</a:t>
            </a:r>
          </a:p>
          <a:p>
            <a:r>
              <a:rPr lang="id-ID" sz="2100" dirty="0" smtClean="0"/>
              <a:t>AFTER   INSERT : Diaktivasi sekali setelah statement INSERT</a:t>
            </a:r>
          </a:p>
          <a:p>
            <a:r>
              <a:rPr lang="id-ID" sz="2100" dirty="0" smtClean="0"/>
              <a:t>BEFORE UPDATE  : Diaktivasi sekali sebelum statement UPDATE</a:t>
            </a:r>
          </a:p>
          <a:p>
            <a:r>
              <a:rPr lang="id-ID" sz="2100" dirty="0" smtClean="0"/>
              <a:t>AFTER   UPDATE : Diaktivasi sekali setelah statement UPDATE</a:t>
            </a:r>
          </a:p>
          <a:p>
            <a:r>
              <a:rPr lang="id-ID" sz="2100" dirty="0" smtClean="0"/>
              <a:t>BEFORE DELETE : Diaktivasi sekali sebelum statement DELETE</a:t>
            </a:r>
          </a:p>
          <a:p>
            <a:r>
              <a:rPr lang="id-ID" sz="2100" dirty="0" smtClean="0"/>
              <a:t>AFTER   DELETE : Diaktivasi sekali setelah statement DELETE</a:t>
            </a:r>
          </a:p>
          <a:p>
            <a:endParaRPr lang="id-ID" sz="2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EVENT  TRIGGER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1414"/>
            <a:ext cx="7772400" cy="1143000"/>
          </a:xfrm>
        </p:spPr>
        <p:txBody>
          <a:bodyPr/>
          <a:lstStyle/>
          <a:p>
            <a:r>
              <a:rPr lang="en-US" dirty="0" smtClean="0"/>
              <a:t>Syntax Trigger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864396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501122" cy="6286544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/>
              <a:t>Timing</a:t>
            </a:r>
            <a:r>
              <a:rPr lang="en-US" sz="2400" dirty="0" smtClean="0"/>
              <a:t> </a:t>
            </a:r>
            <a:r>
              <a:rPr lang="en-US" sz="2400" dirty="0" err="1" smtClean="0"/>
              <a:t>menandakan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kapan</a:t>
            </a:r>
            <a:r>
              <a:rPr lang="en-US" sz="2400" dirty="0" smtClean="0"/>
              <a:t> trigger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terpicu</a:t>
            </a:r>
            <a:r>
              <a:rPr lang="en-US" sz="2400" dirty="0" smtClean="0"/>
              <a:t>,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b="1" dirty="0" smtClean="0"/>
              <a:t>BEFORE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b="1" dirty="0" smtClean="0"/>
              <a:t>AFTER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Event </a:t>
            </a:r>
            <a:r>
              <a:rPr lang="en-US" sz="2400" dirty="0" err="1" smtClean="0"/>
              <a:t>diisi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kejadian</a:t>
            </a:r>
            <a:r>
              <a:rPr lang="en-US" sz="2400" dirty="0" smtClean="0"/>
              <a:t> DML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memicu</a:t>
            </a:r>
            <a:r>
              <a:rPr lang="en-US" sz="2400" dirty="0" smtClean="0"/>
              <a:t> trigger,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diisi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SELECT, UPDATE, DELETE.</a:t>
            </a:r>
          </a:p>
          <a:p>
            <a:r>
              <a:rPr lang="en-US" sz="2400" b="1" dirty="0" err="1" smtClean="0"/>
              <a:t>Nama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objek</a:t>
            </a:r>
            <a:r>
              <a:rPr lang="en-US" sz="2400" b="1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 database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trigger.</a:t>
            </a:r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trigger </a:t>
            </a:r>
            <a:r>
              <a:rPr lang="en-US" sz="2400" dirty="0" err="1" smtClean="0"/>
              <a:t>baris</a:t>
            </a:r>
            <a:r>
              <a:rPr lang="en-US" sz="2400" dirty="0" smtClean="0"/>
              <a:t>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smtClean="0"/>
              <a:t>  -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kalusa</a:t>
            </a:r>
            <a:r>
              <a:rPr lang="en-US" sz="2400" b="1" dirty="0" smtClean="0"/>
              <a:t> REFERENCING</a:t>
            </a:r>
            <a:r>
              <a:rPr lang="en-US" sz="2400" dirty="0" smtClean="0"/>
              <a:t> </a:t>
            </a:r>
            <a:r>
              <a:rPr lang="en-US" sz="2400" dirty="0" err="1" smtClean="0"/>
              <a:t>digunkan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lain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data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lama (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default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OLD </a:t>
            </a:r>
            <a:r>
              <a:rPr lang="en-US" sz="2400" dirty="0" err="1" smtClean="0"/>
              <a:t>dan</a:t>
            </a:r>
            <a:r>
              <a:rPr lang="en-US" sz="2400" dirty="0" smtClean="0"/>
              <a:t> NEW).</a:t>
            </a:r>
          </a:p>
          <a:p>
            <a:pPr>
              <a:buNone/>
            </a:pPr>
            <a:r>
              <a:rPr lang="en-US" sz="2400" b="1" dirty="0" smtClean="0"/>
              <a:t>  - FOR EACH ROW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trigger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trigger </a:t>
            </a:r>
            <a:r>
              <a:rPr lang="en-US" sz="2400" dirty="0" err="1" smtClean="0"/>
              <a:t>baris</a:t>
            </a:r>
            <a:endParaRPr lang="en-US" sz="2400" dirty="0" smtClean="0"/>
          </a:p>
          <a:p>
            <a:r>
              <a:rPr lang="en-US" sz="2400" b="1" dirty="0" err="1" smtClean="0"/>
              <a:t>ISI_trigger</a:t>
            </a:r>
            <a:r>
              <a:rPr lang="en-US" sz="2400" b="1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aksi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trigger.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anonymous PL/SQL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pemanggilan</a:t>
            </a:r>
            <a:r>
              <a:rPr lang="en-US" sz="2400" dirty="0" smtClean="0"/>
              <a:t> procedure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CALL.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BUAT TABEL SEDERHANA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TABLE STOCK(</a:t>
            </a:r>
          </a:p>
          <a:p>
            <a:pPr>
              <a:buNone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KODE_BARANG CHAR(4) NOT NULL PRIMARY KEY,</a:t>
            </a:r>
          </a:p>
          <a:p>
            <a:pPr>
              <a:buNone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NAMA_BARANG VARCHAR2(25),</a:t>
            </a:r>
          </a:p>
          <a:p>
            <a:pPr>
              <a:buNone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JUMLAH_STOCK NUMBER(10)</a:t>
            </a:r>
          </a:p>
          <a:p>
            <a:pPr>
              <a:buNone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CONTOH PENGGUNAAN TRIGGER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>
            <a:normAutofit/>
          </a:bodyPr>
          <a:lstStyle/>
          <a:p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ISI DATANYA</a:t>
            </a:r>
          </a:p>
          <a:p>
            <a:pPr>
              <a:buNone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 INTO STOCK VALUES (‘0001’,’TELEVISI’,25);</a:t>
            </a:r>
          </a:p>
          <a:p>
            <a:pPr>
              <a:buNone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 INTO STOCK VALUES (‘0002’,’RADIO’,25);</a:t>
            </a:r>
          </a:p>
          <a:p>
            <a:pPr>
              <a:buNone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 INTO STOCK VALUES (‘0003’,’KULKAS’,25);</a:t>
            </a:r>
          </a:p>
          <a:p>
            <a:pPr>
              <a:buNone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 INTO STOCK VALUES (‘0004’,’LAPTOP’,25);</a:t>
            </a:r>
          </a:p>
          <a:p>
            <a:pPr>
              <a:buNone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 INTO STOCK VALUES (‘0005’,’DVD PLAYER’,25);</a:t>
            </a:r>
          </a:p>
          <a:p>
            <a:pPr>
              <a:buNone/>
            </a:pP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CONTOH PENGGUNAAN TRIGGER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CREATE OR REPLACE TRIGGER </a:t>
            </a:r>
            <a:r>
              <a:rPr lang="id-ID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SISIP_STOCK</a:t>
            </a:r>
          </a:p>
          <a:p>
            <a:pPr>
              <a:buNone/>
            </a:pPr>
            <a:r>
              <a:rPr lang="id-ID" dirty="0" smtClean="0"/>
              <a:t>BEFORE INSERT ON STOCK</a:t>
            </a:r>
          </a:p>
          <a:p>
            <a:pPr>
              <a:buNone/>
            </a:pPr>
            <a:r>
              <a:rPr lang="id-ID" dirty="0" smtClean="0"/>
              <a:t>FOR EACH ROW</a:t>
            </a:r>
          </a:p>
          <a:p>
            <a:pPr>
              <a:buNone/>
            </a:pPr>
            <a:r>
              <a:rPr lang="id-ID" dirty="0" smtClean="0"/>
              <a:t>BEGIN</a:t>
            </a:r>
          </a:p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DBMS_OUTPUT.PUT_LINE(‘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TELAH DISISIPKAN</a:t>
            </a:r>
            <a:r>
              <a:rPr lang="id-ID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’);</a:t>
            </a:r>
          </a:p>
          <a:p>
            <a:pPr>
              <a:buNone/>
            </a:pPr>
            <a:r>
              <a:rPr lang="id-ID" dirty="0" smtClean="0"/>
              <a:t>END;</a:t>
            </a:r>
          </a:p>
          <a:p>
            <a:pPr>
              <a:buNone/>
            </a:pPr>
            <a:r>
              <a:rPr lang="id-ID" dirty="0"/>
              <a:t>/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TRIGGER BEFORE INSERT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81328"/>
            <a:ext cx="878687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 INTO STOCK VALUES ('0006','COMPUTER',20);</a:t>
            </a:r>
          </a:p>
          <a:p>
            <a:pPr>
              <a:buNone/>
            </a:pP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TRIGGER BEFORE INSERT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719</TotalTime>
  <Words>792</Words>
  <Application>Microsoft Office PowerPoint</Application>
  <PresentationFormat>On-screen Show (4:3)</PresentationFormat>
  <Paragraphs>163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TRIGGER</vt:lpstr>
      <vt:lpstr>Slide 2</vt:lpstr>
      <vt:lpstr>EVENT  TRIGGER</vt:lpstr>
      <vt:lpstr>Syntax Trigger</vt:lpstr>
      <vt:lpstr>Slide 5</vt:lpstr>
      <vt:lpstr>CONTOH PENGGUNAAN TRIGGER</vt:lpstr>
      <vt:lpstr>CONTOH PENGGUNAAN TRIGGER</vt:lpstr>
      <vt:lpstr>TRIGGER BEFORE INSERT</vt:lpstr>
      <vt:lpstr>TRIGGER BEFORE INSERT</vt:lpstr>
      <vt:lpstr>TRIGGER AFTER UPDATE</vt:lpstr>
      <vt:lpstr>TRIGGER AFTER UPDATE</vt:lpstr>
      <vt:lpstr>TRIGGER AFTER DELETE</vt:lpstr>
      <vt:lpstr>TRIGGER AFTER DELETE</vt:lpstr>
      <vt:lpstr>Mengakses Data Lama dan Baru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DarkOS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DarkUser</dc:creator>
  <cp:lastModifiedBy>HOKAGE</cp:lastModifiedBy>
  <cp:revision>21</cp:revision>
  <dcterms:created xsi:type="dcterms:W3CDTF">2010-11-29T04:24:48Z</dcterms:created>
  <dcterms:modified xsi:type="dcterms:W3CDTF">2012-03-24T05:28:29Z</dcterms:modified>
</cp:coreProperties>
</file>