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21"/>
  </p:notesMasterIdLst>
  <p:handoutMasterIdLst>
    <p:handoutMasterId r:id="rId22"/>
  </p:handoutMasterIdLst>
  <p:sldIdLst>
    <p:sldId id="256" r:id="rId2"/>
    <p:sldId id="269" r:id="rId3"/>
    <p:sldId id="266" r:id="rId4"/>
    <p:sldId id="267" r:id="rId5"/>
    <p:sldId id="268" r:id="rId6"/>
    <p:sldId id="261" r:id="rId7"/>
    <p:sldId id="262" r:id="rId8"/>
    <p:sldId id="263" r:id="rId9"/>
    <p:sldId id="270" r:id="rId10"/>
    <p:sldId id="264" r:id="rId11"/>
    <p:sldId id="271" r:id="rId12"/>
    <p:sldId id="272" r:id="rId13"/>
    <p:sldId id="273" r:id="rId14"/>
    <p:sldId id="274" r:id="rId15"/>
    <p:sldId id="275" r:id="rId16"/>
    <p:sldId id="276" r:id="rId17"/>
    <p:sldId id="278" r:id="rId18"/>
    <p:sldId id="279" r:id="rId19"/>
    <p:sldId id="280" r:id="rId20"/>
  </p:sldIdLst>
  <p:sldSz cx="9144000" cy="6858000" type="letter"/>
  <p:notesSz cx="6669088" cy="9926638"/>
  <p:defaultTextStyle>
    <a:defPPr>
      <a:defRPr lang="en-US"/>
    </a:defPPr>
    <a:lvl1pPr algn="l" rtl="0" eaLnBrk="0" fontAlgn="base" hangingPunct="0">
      <a:spcBef>
        <a:spcPct val="0"/>
      </a:spcBef>
      <a:spcAft>
        <a:spcPct val="0"/>
      </a:spcAft>
      <a:defRPr sz="1700" kern="1200">
        <a:solidFill>
          <a:schemeClr val="tx1"/>
        </a:solidFill>
        <a:latin typeface="Tahoma" charset="0"/>
        <a:ea typeface="+mn-ea"/>
        <a:cs typeface="+mn-cs"/>
      </a:defRPr>
    </a:lvl1pPr>
    <a:lvl2pPr marL="457200" algn="l" rtl="0" eaLnBrk="0" fontAlgn="base" hangingPunct="0">
      <a:spcBef>
        <a:spcPct val="0"/>
      </a:spcBef>
      <a:spcAft>
        <a:spcPct val="0"/>
      </a:spcAft>
      <a:defRPr sz="1700" kern="1200">
        <a:solidFill>
          <a:schemeClr val="tx1"/>
        </a:solidFill>
        <a:latin typeface="Tahoma" charset="0"/>
        <a:ea typeface="+mn-ea"/>
        <a:cs typeface="+mn-cs"/>
      </a:defRPr>
    </a:lvl2pPr>
    <a:lvl3pPr marL="914400" algn="l" rtl="0" eaLnBrk="0" fontAlgn="base" hangingPunct="0">
      <a:spcBef>
        <a:spcPct val="0"/>
      </a:spcBef>
      <a:spcAft>
        <a:spcPct val="0"/>
      </a:spcAft>
      <a:defRPr sz="1700" kern="1200">
        <a:solidFill>
          <a:schemeClr val="tx1"/>
        </a:solidFill>
        <a:latin typeface="Tahoma" charset="0"/>
        <a:ea typeface="+mn-ea"/>
        <a:cs typeface="+mn-cs"/>
      </a:defRPr>
    </a:lvl3pPr>
    <a:lvl4pPr marL="1371600" algn="l" rtl="0" eaLnBrk="0" fontAlgn="base" hangingPunct="0">
      <a:spcBef>
        <a:spcPct val="0"/>
      </a:spcBef>
      <a:spcAft>
        <a:spcPct val="0"/>
      </a:spcAft>
      <a:defRPr sz="1700" kern="1200">
        <a:solidFill>
          <a:schemeClr val="tx1"/>
        </a:solidFill>
        <a:latin typeface="Tahoma" charset="0"/>
        <a:ea typeface="+mn-ea"/>
        <a:cs typeface="+mn-cs"/>
      </a:defRPr>
    </a:lvl4pPr>
    <a:lvl5pPr marL="1828800" algn="l" rtl="0" eaLnBrk="0" fontAlgn="base" hangingPunct="0">
      <a:spcBef>
        <a:spcPct val="0"/>
      </a:spcBef>
      <a:spcAft>
        <a:spcPct val="0"/>
      </a:spcAft>
      <a:defRPr sz="1700" kern="1200">
        <a:solidFill>
          <a:schemeClr val="tx1"/>
        </a:solidFill>
        <a:latin typeface="Tahoma" charset="0"/>
        <a:ea typeface="+mn-ea"/>
        <a:cs typeface="+mn-cs"/>
      </a:defRPr>
    </a:lvl5pPr>
    <a:lvl6pPr marL="2286000" algn="l" defTabSz="914400" rtl="0" eaLnBrk="1" latinLnBrk="0" hangingPunct="1">
      <a:defRPr sz="1700" kern="1200">
        <a:solidFill>
          <a:schemeClr val="tx1"/>
        </a:solidFill>
        <a:latin typeface="Tahoma" charset="0"/>
        <a:ea typeface="+mn-ea"/>
        <a:cs typeface="+mn-cs"/>
      </a:defRPr>
    </a:lvl6pPr>
    <a:lvl7pPr marL="2743200" algn="l" defTabSz="914400" rtl="0" eaLnBrk="1" latinLnBrk="0" hangingPunct="1">
      <a:defRPr sz="1700" kern="1200">
        <a:solidFill>
          <a:schemeClr val="tx1"/>
        </a:solidFill>
        <a:latin typeface="Tahoma" charset="0"/>
        <a:ea typeface="+mn-ea"/>
        <a:cs typeface="+mn-cs"/>
      </a:defRPr>
    </a:lvl7pPr>
    <a:lvl8pPr marL="3200400" algn="l" defTabSz="914400" rtl="0" eaLnBrk="1" latinLnBrk="0" hangingPunct="1">
      <a:defRPr sz="1700" kern="1200">
        <a:solidFill>
          <a:schemeClr val="tx1"/>
        </a:solidFill>
        <a:latin typeface="Tahoma" charset="0"/>
        <a:ea typeface="+mn-ea"/>
        <a:cs typeface="+mn-cs"/>
      </a:defRPr>
    </a:lvl8pPr>
    <a:lvl9pPr marL="3657600" algn="l" defTabSz="914400" rtl="0" eaLnBrk="1" latinLnBrk="0" hangingPunct="1">
      <a:defRPr sz="1700"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3300"/>
    <a:srgbClr val="660033"/>
    <a:srgbClr val="003399"/>
    <a:srgbClr val="336699"/>
    <a:srgbClr val="008080"/>
    <a:srgbClr val="009999"/>
    <a:srgbClr val="FF99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40" autoAdjust="0"/>
    <p:restoredTop sz="94581" autoAdjust="0"/>
  </p:normalViewPr>
  <p:slideViewPr>
    <p:cSldViewPr>
      <p:cViewPr varScale="1">
        <p:scale>
          <a:sx n="79" d="100"/>
          <a:sy n="79" d="100"/>
        </p:scale>
        <p:origin x="-135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5284" tIns="47642" rIns="95284" bIns="47642" numCol="1" anchor="t" anchorCtr="0" compatLnSpc="1">
            <a:prstTxWarp prst="textNoShape">
              <a:avLst/>
            </a:prstTxWarp>
          </a:bodyPr>
          <a:lstStyle>
            <a:lvl1pPr defTabSz="952500">
              <a:defRPr sz="1200">
                <a:latin typeface="Times New Roman" pitchFamily="18" charset="0"/>
              </a:defRPr>
            </a:lvl1pPr>
          </a:lstStyle>
          <a:p>
            <a:endParaRPr lang="en-US"/>
          </a:p>
        </p:txBody>
      </p:sp>
      <p:sp>
        <p:nvSpPr>
          <p:cNvPr id="17411" name="Rectangle 3"/>
          <p:cNvSpPr>
            <a:spLocks noGrp="1" noChangeArrowheads="1"/>
          </p:cNvSpPr>
          <p:nvPr>
            <p:ph type="dt" sz="quarter" idx="1"/>
          </p:nvPr>
        </p:nvSpPr>
        <p:spPr bwMode="auto">
          <a:xfrm>
            <a:off x="3778250" y="0"/>
            <a:ext cx="2890838" cy="495300"/>
          </a:xfrm>
          <a:prstGeom prst="rect">
            <a:avLst/>
          </a:prstGeom>
          <a:noFill/>
          <a:ln w="9525">
            <a:noFill/>
            <a:miter lim="800000"/>
            <a:headEnd/>
            <a:tailEnd/>
          </a:ln>
          <a:effectLst/>
        </p:spPr>
        <p:txBody>
          <a:bodyPr vert="horz" wrap="square" lIns="95284" tIns="47642" rIns="95284" bIns="47642" numCol="1" anchor="t" anchorCtr="0" compatLnSpc="1">
            <a:prstTxWarp prst="textNoShape">
              <a:avLst/>
            </a:prstTxWarp>
          </a:bodyPr>
          <a:lstStyle>
            <a:lvl1pPr algn="r" defTabSz="952500">
              <a:defRPr sz="1200">
                <a:latin typeface="Times New Roman" pitchFamily="18" charset="0"/>
              </a:defRPr>
            </a:lvl1pPr>
          </a:lstStyle>
          <a:p>
            <a:endParaRPr lang="en-US"/>
          </a:p>
        </p:txBody>
      </p:sp>
      <p:sp>
        <p:nvSpPr>
          <p:cNvPr id="17412" name="Rectangle 4"/>
          <p:cNvSpPr>
            <a:spLocks noGrp="1" noChangeArrowheads="1"/>
          </p:cNvSpPr>
          <p:nvPr>
            <p:ph type="ftr" sz="quarter" idx="2"/>
          </p:nvPr>
        </p:nvSpPr>
        <p:spPr bwMode="auto">
          <a:xfrm>
            <a:off x="0" y="9431338"/>
            <a:ext cx="2890838" cy="495300"/>
          </a:xfrm>
          <a:prstGeom prst="rect">
            <a:avLst/>
          </a:prstGeom>
          <a:noFill/>
          <a:ln w="9525">
            <a:noFill/>
            <a:miter lim="800000"/>
            <a:headEnd/>
            <a:tailEnd/>
          </a:ln>
          <a:effectLst/>
        </p:spPr>
        <p:txBody>
          <a:bodyPr vert="horz" wrap="square" lIns="95284" tIns="47642" rIns="95284" bIns="47642" numCol="1" anchor="b" anchorCtr="0" compatLnSpc="1">
            <a:prstTxWarp prst="textNoShape">
              <a:avLst/>
            </a:prstTxWarp>
          </a:bodyPr>
          <a:lstStyle>
            <a:lvl1pPr defTabSz="952500">
              <a:defRPr sz="1200">
                <a:latin typeface="Times New Roman" pitchFamily="18" charset="0"/>
              </a:defRPr>
            </a:lvl1pPr>
          </a:lstStyle>
          <a:p>
            <a:endParaRPr lang="en-US"/>
          </a:p>
        </p:txBody>
      </p:sp>
      <p:sp>
        <p:nvSpPr>
          <p:cNvPr id="17413" name="Rectangle 5"/>
          <p:cNvSpPr>
            <a:spLocks noGrp="1" noChangeArrowheads="1"/>
          </p:cNvSpPr>
          <p:nvPr>
            <p:ph type="sldNum" sz="quarter" idx="3"/>
          </p:nvPr>
        </p:nvSpPr>
        <p:spPr bwMode="auto">
          <a:xfrm>
            <a:off x="3778250" y="9431338"/>
            <a:ext cx="2890838" cy="495300"/>
          </a:xfrm>
          <a:prstGeom prst="rect">
            <a:avLst/>
          </a:prstGeom>
          <a:noFill/>
          <a:ln w="9525">
            <a:noFill/>
            <a:miter lim="800000"/>
            <a:headEnd/>
            <a:tailEnd/>
          </a:ln>
          <a:effectLst/>
        </p:spPr>
        <p:txBody>
          <a:bodyPr vert="horz" wrap="square" lIns="95284" tIns="47642" rIns="95284" bIns="47642" numCol="1" anchor="b" anchorCtr="0" compatLnSpc="1">
            <a:prstTxWarp prst="textNoShape">
              <a:avLst/>
            </a:prstTxWarp>
          </a:bodyPr>
          <a:lstStyle>
            <a:lvl1pPr algn="r" defTabSz="952500">
              <a:defRPr sz="1200">
                <a:latin typeface="Times New Roman" pitchFamily="18" charset="0"/>
              </a:defRPr>
            </a:lvl1pPr>
          </a:lstStyle>
          <a:p>
            <a:fld id="{8E1061D9-AC7A-410A-BA18-DE7CDA9AB45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890838" cy="495300"/>
          </a:xfrm>
          <a:prstGeom prst="rect">
            <a:avLst/>
          </a:prstGeom>
          <a:noFill/>
          <a:ln w="9525">
            <a:noFill/>
            <a:miter lim="800000"/>
            <a:headEnd/>
            <a:tailEnd/>
          </a:ln>
          <a:effectLst/>
        </p:spPr>
        <p:txBody>
          <a:bodyPr vert="horz" wrap="square" lIns="95284" tIns="47642" rIns="95284" bIns="47642" numCol="1" anchor="t" anchorCtr="0" compatLnSpc="1">
            <a:prstTxWarp prst="textNoShape">
              <a:avLst/>
            </a:prstTxWarp>
          </a:bodyPr>
          <a:lstStyle>
            <a:lvl1pPr defTabSz="952500">
              <a:defRPr sz="1200">
                <a:latin typeface="Times New Roman" pitchFamily="18" charset="0"/>
              </a:defRPr>
            </a:lvl1pPr>
          </a:lstStyle>
          <a:p>
            <a:endParaRPr lang="en-US"/>
          </a:p>
        </p:txBody>
      </p:sp>
      <p:sp>
        <p:nvSpPr>
          <p:cNvPr id="15363" name="Rectangle 3"/>
          <p:cNvSpPr>
            <a:spLocks noGrp="1" noChangeArrowheads="1"/>
          </p:cNvSpPr>
          <p:nvPr>
            <p:ph type="dt" idx="1"/>
          </p:nvPr>
        </p:nvSpPr>
        <p:spPr bwMode="auto">
          <a:xfrm>
            <a:off x="3778250" y="0"/>
            <a:ext cx="2890838" cy="495300"/>
          </a:xfrm>
          <a:prstGeom prst="rect">
            <a:avLst/>
          </a:prstGeom>
          <a:noFill/>
          <a:ln w="9525">
            <a:noFill/>
            <a:miter lim="800000"/>
            <a:headEnd/>
            <a:tailEnd/>
          </a:ln>
          <a:effectLst/>
        </p:spPr>
        <p:txBody>
          <a:bodyPr vert="horz" wrap="square" lIns="95284" tIns="47642" rIns="95284" bIns="47642" numCol="1" anchor="t" anchorCtr="0" compatLnSpc="1">
            <a:prstTxWarp prst="textNoShape">
              <a:avLst/>
            </a:prstTxWarp>
          </a:bodyPr>
          <a:lstStyle>
            <a:lvl1pPr algn="r" defTabSz="952500">
              <a:defRPr sz="1200">
                <a:latin typeface="Times New Roman" pitchFamily="18" charset="0"/>
              </a:defRPr>
            </a:lvl1pPr>
          </a:lstStyle>
          <a:p>
            <a:endParaRPr lang="en-US"/>
          </a:p>
        </p:txBody>
      </p:sp>
      <p:sp>
        <p:nvSpPr>
          <p:cNvPr id="15364" name="Rectangle 4"/>
          <p:cNvSpPr>
            <a:spLocks noChangeArrowheads="1" noTextEdit="1"/>
          </p:cNvSpPr>
          <p:nvPr>
            <p:ph type="sldImg" idx="2"/>
          </p:nvPr>
        </p:nvSpPr>
        <p:spPr bwMode="auto">
          <a:xfrm>
            <a:off x="855663" y="744538"/>
            <a:ext cx="4960937" cy="37211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889000" y="4714875"/>
            <a:ext cx="4891088" cy="4467225"/>
          </a:xfrm>
          <a:prstGeom prst="rect">
            <a:avLst/>
          </a:prstGeom>
          <a:noFill/>
          <a:ln w="9525">
            <a:noFill/>
            <a:miter lim="800000"/>
            <a:headEnd/>
            <a:tailEnd/>
          </a:ln>
          <a:effectLst/>
        </p:spPr>
        <p:txBody>
          <a:bodyPr vert="horz" wrap="square" lIns="95284" tIns="47642" rIns="95284" bIns="4764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9431338"/>
            <a:ext cx="2890838" cy="495300"/>
          </a:xfrm>
          <a:prstGeom prst="rect">
            <a:avLst/>
          </a:prstGeom>
          <a:noFill/>
          <a:ln w="9525">
            <a:noFill/>
            <a:miter lim="800000"/>
            <a:headEnd/>
            <a:tailEnd/>
          </a:ln>
          <a:effectLst/>
        </p:spPr>
        <p:txBody>
          <a:bodyPr vert="horz" wrap="square" lIns="95284" tIns="47642" rIns="95284" bIns="47642" numCol="1" anchor="b" anchorCtr="0" compatLnSpc="1">
            <a:prstTxWarp prst="textNoShape">
              <a:avLst/>
            </a:prstTxWarp>
          </a:bodyPr>
          <a:lstStyle>
            <a:lvl1pPr defTabSz="952500">
              <a:defRPr sz="1200">
                <a:latin typeface="Times New Roman" pitchFamily="18" charset="0"/>
              </a:defRPr>
            </a:lvl1pPr>
          </a:lstStyle>
          <a:p>
            <a:endParaRPr lang="en-US"/>
          </a:p>
        </p:txBody>
      </p:sp>
      <p:sp>
        <p:nvSpPr>
          <p:cNvPr id="15367" name="Rectangle 7"/>
          <p:cNvSpPr>
            <a:spLocks noGrp="1" noChangeArrowheads="1"/>
          </p:cNvSpPr>
          <p:nvPr>
            <p:ph type="sldNum" sz="quarter" idx="5"/>
          </p:nvPr>
        </p:nvSpPr>
        <p:spPr bwMode="auto">
          <a:xfrm>
            <a:off x="3778250" y="9431338"/>
            <a:ext cx="2890838" cy="495300"/>
          </a:xfrm>
          <a:prstGeom prst="rect">
            <a:avLst/>
          </a:prstGeom>
          <a:noFill/>
          <a:ln w="9525">
            <a:noFill/>
            <a:miter lim="800000"/>
            <a:headEnd/>
            <a:tailEnd/>
          </a:ln>
          <a:effectLst/>
        </p:spPr>
        <p:txBody>
          <a:bodyPr vert="horz" wrap="square" lIns="95284" tIns="47642" rIns="95284" bIns="47642" numCol="1" anchor="b" anchorCtr="0" compatLnSpc="1">
            <a:prstTxWarp prst="textNoShape">
              <a:avLst/>
            </a:prstTxWarp>
          </a:bodyPr>
          <a:lstStyle>
            <a:lvl1pPr algn="r" defTabSz="952500">
              <a:defRPr sz="1200">
                <a:latin typeface="Times New Roman" pitchFamily="18" charset="0"/>
              </a:defRPr>
            </a:lvl1pPr>
          </a:lstStyle>
          <a:p>
            <a:fld id="{C371AE89-D95E-4A68-AB8A-7C0326B114C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55E0CD-0175-444B-8E73-66BA650740A2}" type="slidenum">
              <a:rPr lang="en-US"/>
              <a:pPr/>
              <a:t>1</a:t>
            </a:fld>
            <a:endParaRPr lang="en-US"/>
          </a:p>
        </p:txBody>
      </p:sp>
      <p:sp>
        <p:nvSpPr>
          <p:cNvPr id="18434" name="Rectangle 2"/>
          <p:cNvSpPr>
            <a:spLocks noChangeArrowheads="1" noTextEdit="1"/>
          </p:cNvSpPr>
          <p:nvPr>
            <p:ph type="sldImg"/>
          </p:nvPr>
        </p:nvSpPr>
        <p:spPr>
          <a:ln/>
        </p:spPr>
      </p:sp>
      <p:sp>
        <p:nvSpPr>
          <p:cNvPr id="18435" name="Rectangle 3"/>
          <p:cNvSpPr>
            <a:spLocks noGrp="1" noChangeArrowheads="1"/>
          </p:cNvSpPr>
          <p:nvPr>
            <p:ph type="body" idx="1"/>
          </p:nvPr>
        </p:nvSpPr>
        <p:spPr/>
        <p:txBody>
          <a:bodyPr/>
          <a:lstStyle/>
          <a:p>
            <a:pPr>
              <a:buFont typeface="Wingdings" pitchFamily="2" charset="2"/>
              <a:buChar char="ü"/>
            </a:pPr>
            <a:endParaRPr lang="en-US" sz="16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EB01DF-8B77-4D25-99EF-127FA3EA0C3A}" type="slidenum">
              <a:rPr lang="en-US"/>
              <a:pPr/>
              <a:t>13</a:t>
            </a:fld>
            <a:endParaRPr lang="en-US"/>
          </a:p>
        </p:txBody>
      </p:sp>
      <p:sp>
        <p:nvSpPr>
          <p:cNvPr id="191490" name="Rectangle 2"/>
          <p:cNvSpPr>
            <a:spLocks noChangeArrowheads="1" noTextEdit="1"/>
          </p:cNvSpPr>
          <p:nvPr>
            <p:ph type="sldImg"/>
          </p:nvPr>
        </p:nvSpPr>
        <p:spPr>
          <a:ln/>
        </p:spPr>
      </p:sp>
      <p:sp>
        <p:nvSpPr>
          <p:cNvPr id="191491" name="Rectangle 3"/>
          <p:cNvSpPr>
            <a:spLocks noGrp="1" noChangeArrowheads="1"/>
          </p:cNvSpPr>
          <p:nvPr>
            <p:ph type="body" idx="1"/>
          </p:nvPr>
        </p:nvSpPr>
        <p:spPr/>
        <p:txBody>
          <a:bodyPr/>
          <a:lstStyle/>
          <a:p>
            <a:pPr>
              <a:buFont typeface="Wingdings" pitchFamily="2" charset="2"/>
              <a:buChar char="ü"/>
            </a:pPr>
            <a:endParaRPr lang="en-US" sz="16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40643F-19B0-4E83-9502-0026FC2EF9A9}" type="slidenum">
              <a:rPr lang="en-US"/>
              <a:pPr/>
              <a:t>14</a:t>
            </a:fld>
            <a:endParaRPr lang="en-US"/>
          </a:p>
        </p:txBody>
      </p:sp>
      <p:sp>
        <p:nvSpPr>
          <p:cNvPr id="193538" name="Rectangle 2"/>
          <p:cNvSpPr>
            <a:spLocks noChangeArrowheads="1" noTextEdit="1"/>
          </p:cNvSpPr>
          <p:nvPr>
            <p:ph type="sldImg"/>
          </p:nvPr>
        </p:nvSpPr>
        <p:spPr>
          <a:ln/>
        </p:spPr>
      </p:sp>
      <p:sp>
        <p:nvSpPr>
          <p:cNvPr id="193539" name="Rectangle 3"/>
          <p:cNvSpPr>
            <a:spLocks noGrp="1" noChangeArrowheads="1"/>
          </p:cNvSpPr>
          <p:nvPr>
            <p:ph type="body" idx="1"/>
          </p:nvPr>
        </p:nvSpPr>
        <p:spPr/>
        <p:txBody>
          <a:bodyPr/>
          <a:lstStyle/>
          <a:p>
            <a:pPr>
              <a:buFont typeface="Wingdings" pitchFamily="2" charset="2"/>
              <a:buChar char="ü"/>
            </a:pPr>
            <a:endParaRPr lang="en-US" sz="16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8947DD-E5E6-498D-8911-B5F33A9E6C51}" type="slidenum">
              <a:rPr lang="en-US"/>
              <a:pPr/>
              <a:t>16</a:t>
            </a:fld>
            <a:endParaRPr lang="en-US"/>
          </a:p>
        </p:txBody>
      </p:sp>
      <p:sp>
        <p:nvSpPr>
          <p:cNvPr id="196610" name="Rectangle 2"/>
          <p:cNvSpPr>
            <a:spLocks noChangeArrowheads="1" noTextEdit="1"/>
          </p:cNvSpPr>
          <p:nvPr>
            <p:ph type="sldImg"/>
          </p:nvPr>
        </p:nvSpPr>
        <p:spPr>
          <a:ln/>
        </p:spPr>
      </p:sp>
      <p:sp>
        <p:nvSpPr>
          <p:cNvPr id="196611" name="Rectangle 3"/>
          <p:cNvSpPr>
            <a:spLocks noGrp="1" noChangeArrowheads="1"/>
          </p:cNvSpPr>
          <p:nvPr>
            <p:ph type="body" idx="1"/>
          </p:nvPr>
        </p:nvSpPr>
        <p:spPr/>
        <p:txBody>
          <a:bodyPr/>
          <a:lstStyle/>
          <a:p>
            <a:pPr>
              <a:buFont typeface="Wingdings" pitchFamily="2" charset="2"/>
              <a:buChar char="ü"/>
            </a:pPr>
            <a:endParaRPr lang="en-US" sz="16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A0B125-D7F1-4D88-A098-E58349380844}" type="slidenum">
              <a:rPr lang="en-US"/>
              <a:pPr/>
              <a:t>2</a:t>
            </a:fld>
            <a:endParaRPr lang="en-US"/>
          </a:p>
        </p:txBody>
      </p:sp>
      <p:sp>
        <p:nvSpPr>
          <p:cNvPr id="183298" name="Rectangle 2"/>
          <p:cNvSpPr>
            <a:spLocks noChangeArrowheads="1" noTextEdit="1"/>
          </p:cNvSpPr>
          <p:nvPr>
            <p:ph type="sldImg"/>
          </p:nvPr>
        </p:nvSpPr>
        <p:spPr>
          <a:ln/>
        </p:spPr>
      </p:sp>
      <p:sp>
        <p:nvSpPr>
          <p:cNvPr id="183299" name="Rectangle 3"/>
          <p:cNvSpPr>
            <a:spLocks noGrp="1" noChangeArrowheads="1"/>
          </p:cNvSpPr>
          <p:nvPr>
            <p:ph type="body" idx="1"/>
          </p:nvPr>
        </p:nvSpPr>
        <p:spPr/>
        <p:txBody>
          <a:bodyPr/>
          <a:lstStyle/>
          <a:p>
            <a:pPr>
              <a:buFont typeface="Wingdings" pitchFamily="2" charset="2"/>
              <a:buChar char="ü"/>
            </a:pPr>
            <a:endParaRPr lang="en-US" sz="16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638821-B847-4945-9674-8056F17AD648}" type="slidenum">
              <a:rPr lang="en-US"/>
              <a:pPr/>
              <a:t>6</a:t>
            </a:fld>
            <a:endParaRPr lang="en-US"/>
          </a:p>
        </p:txBody>
      </p:sp>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p:txBody>
          <a:bodyPr/>
          <a:lstStyle/>
          <a:p>
            <a:pPr>
              <a:buFontTx/>
              <a:buChar char="•"/>
            </a:pPr>
            <a:endParaRPr lang="en-US" sz="20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14CFCA-F83B-49E3-B8EC-C655CEB660AB}" type="slidenum">
              <a:rPr lang="en-US"/>
              <a:pPr/>
              <a:t>7</a:t>
            </a:fld>
            <a:endParaRPr lang="en-US"/>
          </a:p>
        </p:txBody>
      </p:sp>
      <p:sp>
        <p:nvSpPr>
          <p:cNvPr id="23554" name="Rectangle 2"/>
          <p:cNvSpPr>
            <a:spLocks noChangeArrowheads="1" noTextEdit="1"/>
          </p:cNvSpPr>
          <p:nvPr>
            <p:ph type="sldImg"/>
          </p:nvPr>
        </p:nvSpPr>
        <p:spPr>
          <a:ln/>
        </p:spPr>
      </p:sp>
      <p:sp>
        <p:nvSpPr>
          <p:cNvPr id="23555" name="Rectangle 3"/>
          <p:cNvSpPr>
            <a:spLocks noGrp="1" noChangeArrowheads="1"/>
          </p:cNvSpPr>
          <p:nvPr>
            <p:ph type="body" idx="1"/>
          </p:nvPr>
        </p:nvSpPr>
        <p:spPr/>
        <p:txBody>
          <a:bodyPr/>
          <a:lstStyle/>
          <a:p>
            <a:pPr>
              <a:buFontTx/>
              <a:buChar char="•"/>
            </a:pPr>
            <a:endParaRPr lang="en-US" sz="20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03B23F-16E4-4ABD-9CB1-FC330B3051C4}" type="slidenum">
              <a:rPr lang="en-US"/>
              <a:pPr/>
              <a:t>8</a:t>
            </a:fld>
            <a:endParaRPr lang="en-US"/>
          </a:p>
        </p:txBody>
      </p:sp>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p:txBody>
          <a:bodyPr/>
          <a:lstStyle/>
          <a:p>
            <a:pPr>
              <a:buFontTx/>
              <a:buChar char="•"/>
            </a:pPr>
            <a:endParaRPr lang="en-US" sz="20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4D720A-D936-40CB-8DCA-54A967B13A4D}" type="slidenum">
              <a:rPr lang="en-US"/>
              <a:pPr/>
              <a:t>9</a:t>
            </a:fld>
            <a:endParaRPr lang="en-US"/>
          </a:p>
        </p:txBody>
      </p:sp>
      <p:sp>
        <p:nvSpPr>
          <p:cNvPr id="185346" name="Rectangle 2"/>
          <p:cNvSpPr>
            <a:spLocks noChangeArrowheads="1" noTextEdit="1"/>
          </p:cNvSpPr>
          <p:nvPr>
            <p:ph type="sldImg"/>
          </p:nvPr>
        </p:nvSpPr>
        <p:spPr>
          <a:ln/>
        </p:spPr>
      </p:sp>
      <p:sp>
        <p:nvSpPr>
          <p:cNvPr id="185347" name="Rectangle 3"/>
          <p:cNvSpPr>
            <a:spLocks noGrp="1" noChangeArrowheads="1"/>
          </p:cNvSpPr>
          <p:nvPr>
            <p:ph type="body" idx="1"/>
          </p:nvPr>
        </p:nvSpPr>
        <p:spPr/>
        <p:txBody>
          <a:bodyPr/>
          <a:lstStyle/>
          <a:p>
            <a:pPr>
              <a:buFontTx/>
              <a:buChar char="•"/>
            </a:pPr>
            <a:endParaRPr lang="en-US" sz="20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844E72-F2CE-49AD-9BA9-45BC017F70DA}" type="slidenum">
              <a:rPr lang="en-US"/>
              <a:pPr/>
              <a:t>10</a:t>
            </a:fld>
            <a:endParaRPr lang="en-US"/>
          </a:p>
        </p:txBody>
      </p:sp>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p:txBody>
          <a:bodyPr/>
          <a:lstStyle/>
          <a:p>
            <a:pPr>
              <a:buFontTx/>
              <a:buChar char="•"/>
            </a:pPr>
            <a:endParaRPr lang="en-US" sz="20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813A0A-68FE-403B-A9EA-4666B90339BB}" type="slidenum">
              <a:rPr lang="en-US"/>
              <a:pPr/>
              <a:t>11</a:t>
            </a:fld>
            <a:endParaRPr lang="en-US"/>
          </a:p>
        </p:txBody>
      </p:sp>
      <p:sp>
        <p:nvSpPr>
          <p:cNvPr id="187394" name="Rectangle 2"/>
          <p:cNvSpPr>
            <a:spLocks noChangeArrowheads="1" noTextEdit="1"/>
          </p:cNvSpPr>
          <p:nvPr>
            <p:ph type="sldImg"/>
          </p:nvPr>
        </p:nvSpPr>
        <p:spPr>
          <a:ln/>
        </p:spPr>
      </p:sp>
      <p:sp>
        <p:nvSpPr>
          <p:cNvPr id="187395" name="Rectangle 3"/>
          <p:cNvSpPr>
            <a:spLocks noGrp="1" noChangeArrowheads="1"/>
          </p:cNvSpPr>
          <p:nvPr>
            <p:ph type="body" idx="1"/>
          </p:nvPr>
        </p:nvSpPr>
        <p:spPr/>
        <p:txBody>
          <a:bodyPr/>
          <a:lstStyle/>
          <a:p>
            <a:pPr>
              <a:buFontTx/>
              <a:buChar char="•"/>
            </a:pPr>
            <a:endParaRPr lang="en-US" sz="20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F7CB25-7DF4-43FD-8F8A-45EA7D6D5CA3}" type="slidenum">
              <a:rPr lang="en-US"/>
              <a:pPr/>
              <a:t>12</a:t>
            </a:fld>
            <a:endParaRPr lang="en-US"/>
          </a:p>
        </p:txBody>
      </p:sp>
      <p:sp>
        <p:nvSpPr>
          <p:cNvPr id="189442" name="Rectangle 2"/>
          <p:cNvSpPr>
            <a:spLocks noChangeArrowheads="1" noTextEdit="1"/>
          </p:cNvSpPr>
          <p:nvPr>
            <p:ph type="sldImg"/>
          </p:nvPr>
        </p:nvSpPr>
        <p:spPr>
          <a:ln/>
        </p:spPr>
      </p:sp>
      <p:sp>
        <p:nvSpPr>
          <p:cNvPr id="189443" name="Rectangle 3"/>
          <p:cNvSpPr>
            <a:spLocks noGrp="1" noChangeArrowheads="1"/>
          </p:cNvSpPr>
          <p:nvPr>
            <p:ph type="body" idx="1"/>
          </p:nvPr>
        </p:nvSpPr>
        <p:spPr/>
        <p:txBody>
          <a:bodyPr/>
          <a:lstStyle/>
          <a:p>
            <a:pPr>
              <a:buFont typeface="Wingdings" pitchFamily="2" charset="2"/>
              <a:buChar char="ü"/>
            </a:pPr>
            <a:endParaRPr lang="en-US" sz="16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045CA310-78A5-4A9A-85B1-8AD28A22E80C}" type="datetime1">
              <a:rPr lang="en-US" smtClean="0"/>
              <a:pPr/>
              <a:t>3/15/2010</a:t>
            </a:fld>
            <a:endParaRPr lang="en-US"/>
          </a:p>
        </p:txBody>
      </p:sp>
      <p:sp>
        <p:nvSpPr>
          <p:cNvPr id="8" name="Footer Placeholder 7"/>
          <p:cNvSpPr>
            <a:spLocks noGrp="1"/>
          </p:cNvSpPr>
          <p:nvPr>
            <p:ph type="ftr" sz="quarter" idx="11"/>
          </p:nvPr>
        </p:nvSpPr>
        <p:spPr/>
        <p:txBody>
          <a:bodyPr/>
          <a:lstStyle>
            <a:extLst/>
          </a:lstStyle>
          <a:p>
            <a:r>
              <a:rPr lang="en-US" smtClean="0"/>
              <a:t>Minggu ke 2 - 9</a:t>
            </a:r>
            <a:endParaRPr lang="en-US"/>
          </a:p>
        </p:txBody>
      </p:sp>
      <p:sp>
        <p:nvSpPr>
          <p:cNvPr id="11" name="Slide Number Placeholder 10"/>
          <p:cNvSpPr>
            <a:spLocks noGrp="1"/>
          </p:cNvSpPr>
          <p:nvPr>
            <p:ph type="sldNum" sz="quarter" idx="12"/>
          </p:nvPr>
        </p:nvSpPr>
        <p:spPr/>
        <p:txBody>
          <a:bodyPr/>
          <a:lstStyle>
            <a:extLst/>
          </a:lstStyle>
          <a:p>
            <a:fld id="{9FFF1198-CBBD-4947-BD32-60E7BE97C0E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E28D7D6-3FD0-4FFB-BA1E-A2E2E2F66FC2}" type="datetime1">
              <a:rPr lang="en-US" smtClean="0"/>
              <a:pPr/>
              <a:t>3/15/2010</a:t>
            </a:fld>
            <a:endParaRPr lang="en-US"/>
          </a:p>
        </p:txBody>
      </p:sp>
      <p:sp>
        <p:nvSpPr>
          <p:cNvPr id="5" name="Footer Placeholder 4"/>
          <p:cNvSpPr>
            <a:spLocks noGrp="1"/>
          </p:cNvSpPr>
          <p:nvPr>
            <p:ph type="ftr" sz="quarter" idx="11"/>
          </p:nvPr>
        </p:nvSpPr>
        <p:spPr/>
        <p:txBody>
          <a:bodyPr/>
          <a:lstStyle>
            <a:extLst/>
          </a:lstStyle>
          <a:p>
            <a:r>
              <a:rPr lang="en-US" smtClean="0"/>
              <a:t>Minggu ke 2 - 9</a:t>
            </a:r>
            <a:endParaRPr lang="en-US"/>
          </a:p>
        </p:txBody>
      </p:sp>
      <p:sp>
        <p:nvSpPr>
          <p:cNvPr id="6" name="Slide Number Placeholder 5"/>
          <p:cNvSpPr>
            <a:spLocks noGrp="1"/>
          </p:cNvSpPr>
          <p:nvPr>
            <p:ph type="sldNum" sz="quarter" idx="12"/>
          </p:nvPr>
        </p:nvSpPr>
        <p:spPr/>
        <p:txBody>
          <a:bodyPr/>
          <a:lstStyle>
            <a:extLst/>
          </a:lstStyle>
          <a:p>
            <a:fld id="{A395D331-3235-49B6-8187-D5CE591D03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92A1497-77BE-41FA-A960-2A25499CF0B8}" type="datetime1">
              <a:rPr lang="en-US" smtClean="0"/>
              <a:pPr/>
              <a:t>3/15/2010</a:t>
            </a:fld>
            <a:endParaRPr lang="en-US"/>
          </a:p>
        </p:txBody>
      </p:sp>
      <p:sp>
        <p:nvSpPr>
          <p:cNvPr id="5" name="Footer Placeholder 4"/>
          <p:cNvSpPr>
            <a:spLocks noGrp="1"/>
          </p:cNvSpPr>
          <p:nvPr>
            <p:ph type="ftr" sz="quarter" idx="11"/>
          </p:nvPr>
        </p:nvSpPr>
        <p:spPr/>
        <p:txBody>
          <a:bodyPr/>
          <a:lstStyle>
            <a:extLst/>
          </a:lstStyle>
          <a:p>
            <a:r>
              <a:rPr lang="en-US" smtClean="0"/>
              <a:t>Minggu ke 2 - 9</a:t>
            </a:r>
            <a:endParaRPr lang="en-US"/>
          </a:p>
        </p:txBody>
      </p:sp>
      <p:sp>
        <p:nvSpPr>
          <p:cNvPr id="6" name="Slide Number Placeholder 5"/>
          <p:cNvSpPr>
            <a:spLocks noGrp="1"/>
          </p:cNvSpPr>
          <p:nvPr>
            <p:ph type="sldNum" sz="quarter" idx="12"/>
          </p:nvPr>
        </p:nvSpPr>
        <p:spPr/>
        <p:txBody>
          <a:bodyPr/>
          <a:lstStyle>
            <a:extLst/>
          </a:lstStyle>
          <a:p>
            <a:fld id="{AFDC206C-FF99-4644-96B7-A54DFF9B55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B2A44D-5BFA-4AC5-B9E2-7AD83BF3C165}" type="datetime1">
              <a:rPr lang="en-US" smtClean="0"/>
              <a:pPr/>
              <a:t>3/15/2010</a:t>
            </a:fld>
            <a:endParaRPr lang="en-US"/>
          </a:p>
        </p:txBody>
      </p:sp>
      <p:sp>
        <p:nvSpPr>
          <p:cNvPr id="5" name="Footer Placeholder 4"/>
          <p:cNvSpPr>
            <a:spLocks noGrp="1"/>
          </p:cNvSpPr>
          <p:nvPr>
            <p:ph type="ftr" sz="quarter" idx="11"/>
          </p:nvPr>
        </p:nvSpPr>
        <p:spPr/>
        <p:txBody>
          <a:bodyPr/>
          <a:lstStyle>
            <a:extLst/>
          </a:lstStyle>
          <a:p>
            <a:r>
              <a:rPr lang="en-US" smtClean="0"/>
              <a:t>Minggu ke 2 - 9</a:t>
            </a:r>
            <a:endParaRPr lang="en-US"/>
          </a:p>
        </p:txBody>
      </p:sp>
      <p:sp>
        <p:nvSpPr>
          <p:cNvPr id="6" name="Slide Number Placeholder 5"/>
          <p:cNvSpPr>
            <a:spLocks noGrp="1"/>
          </p:cNvSpPr>
          <p:nvPr>
            <p:ph type="sldNum" sz="quarter" idx="12"/>
          </p:nvPr>
        </p:nvSpPr>
        <p:spPr/>
        <p:txBody>
          <a:bodyPr/>
          <a:lstStyle>
            <a:extLst/>
          </a:lstStyle>
          <a:p>
            <a:fld id="{C3E053DC-A04C-4F8C-BA87-C107464357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415FA2A-0FE9-4D89-A555-E4069198582A}" type="datetime1">
              <a:rPr lang="en-US" smtClean="0"/>
              <a:pPr/>
              <a:t>3/15/2010</a:t>
            </a:fld>
            <a:endParaRPr lang="en-US"/>
          </a:p>
        </p:txBody>
      </p:sp>
      <p:sp>
        <p:nvSpPr>
          <p:cNvPr id="5" name="Footer Placeholder 4"/>
          <p:cNvSpPr>
            <a:spLocks noGrp="1"/>
          </p:cNvSpPr>
          <p:nvPr>
            <p:ph type="ftr" sz="quarter" idx="11"/>
          </p:nvPr>
        </p:nvSpPr>
        <p:spPr/>
        <p:txBody>
          <a:bodyPr/>
          <a:lstStyle>
            <a:extLst/>
          </a:lstStyle>
          <a:p>
            <a:r>
              <a:rPr lang="en-US" smtClean="0"/>
              <a:t>Minggu ke 2 - 9</a:t>
            </a:r>
            <a:endParaRPr lang="en-US"/>
          </a:p>
        </p:txBody>
      </p:sp>
      <p:sp>
        <p:nvSpPr>
          <p:cNvPr id="6" name="Slide Number Placeholder 5"/>
          <p:cNvSpPr>
            <a:spLocks noGrp="1"/>
          </p:cNvSpPr>
          <p:nvPr>
            <p:ph type="sldNum" sz="quarter" idx="12"/>
          </p:nvPr>
        </p:nvSpPr>
        <p:spPr/>
        <p:txBody>
          <a:bodyPr/>
          <a:lstStyle>
            <a:extLst/>
          </a:lstStyle>
          <a:p>
            <a:fld id="{CB319E63-39E7-43EE-8194-3C4D851924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435524-56D1-4DCF-AFEC-1D8DB785D9CE}" type="datetime1">
              <a:rPr lang="en-US" smtClean="0"/>
              <a:pPr/>
              <a:t>3/15/2010</a:t>
            </a:fld>
            <a:endParaRPr lang="en-US"/>
          </a:p>
        </p:txBody>
      </p:sp>
      <p:sp>
        <p:nvSpPr>
          <p:cNvPr id="6" name="Footer Placeholder 5"/>
          <p:cNvSpPr>
            <a:spLocks noGrp="1"/>
          </p:cNvSpPr>
          <p:nvPr>
            <p:ph type="ftr" sz="quarter" idx="11"/>
          </p:nvPr>
        </p:nvSpPr>
        <p:spPr/>
        <p:txBody>
          <a:bodyPr/>
          <a:lstStyle>
            <a:extLst/>
          </a:lstStyle>
          <a:p>
            <a:r>
              <a:rPr lang="en-US" smtClean="0"/>
              <a:t>Minggu ke 2 - 9</a:t>
            </a:r>
            <a:endParaRPr lang="en-US"/>
          </a:p>
        </p:txBody>
      </p:sp>
      <p:sp>
        <p:nvSpPr>
          <p:cNvPr id="7" name="Slide Number Placeholder 6"/>
          <p:cNvSpPr>
            <a:spLocks noGrp="1"/>
          </p:cNvSpPr>
          <p:nvPr>
            <p:ph type="sldNum" sz="quarter" idx="12"/>
          </p:nvPr>
        </p:nvSpPr>
        <p:spPr/>
        <p:txBody>
          <a:bodyPr/>
          <a:lstStyle>
            <a:extLst/>
          </a:lstStyle>
          <a:p>
            <a:fld id="{37A496F1-9C82-4400-B1B5-E75327C54D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33B0F0B-40A1-4B53-ABA3-52BEA8C83D25}" type="datetime1">
              <a:rPr lang="en-US" smtClean="0"/>
              <a:pPr/>
              <a:t>3/15/2010</a:t>
            </a:fld>
            <a:endParaRPr lang="en-US"/>
          </a:p>
        </p:txBody>
      </p:sp>
      <p:sp>
        <p:nvSpPr>
          <p:cNvPr id="8" name="Footer Placeholder 7"/>
          <p:cNvSpPr>
            <a:spLocks noGrp="1"/>
          </p:cNvSpPr>
          <p:nvPr>
            <p:ph type="ftr" sz="quarter" idx="11"/>
          </p:nvPr>
        </p:nvSpPr>
        <p:spPr/>
        <p:txBody>
          <a:bodyPr/>
          <a:lstStyle>
            <a:extLst/>
          </a:lstStyle>
          <a:p>
            <a:r>
              <a:rPr lang="en-US" smtClean="0"/>
              <a:t>Minggu ke 2 - 9</a:t>
            </a:r>
            <a:endParaRPr lang="en-US"/>
          </a:p>
        </p:txBody>
      </p:sp>
      <p:sp>
        <p:nvSpPr>
          <p:cNvPr id="9" name="Slide Number Placeholder 8"/>
          <p:cNvSpPr>
            <a:spLocks noGrp="1"/>
          </p:cNvSpPr>
          <p:nvPr>
            <p:ph type="sldNum" sz="quarter" idx="12"/>
          </p:nvPr>
        </p:nvSpPr>
        <p:spPr/>
        <p:txBody>
          <a:bodyPr/>
          <a:lstStyle>
            <a:extLst/>
          </a:lstStyle>
          <a:p>
            <a:fld id="{C469816C-8B1A-4C84-9AC7-A020D6AD15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7083F2B-F8BD-44A1-8EE4-F8ED3F64FB28}" type="datetime1">
              <a:rPr lang="en-US" smtClean="0"/>
              <a:pPr/>
              <a:t>3/15/2010</a:t>
            </a:fld>
            <a:endParaRPr lang="en-US"/>
          </a:p>
        </p:txBody>
      </p:sp>
      <p:sp>
        <p:nvSpPr>
          <p:cNvPr id="4" name="Footer Placeholder 3"/>
          <p:cNvSpPr>
            <a:spLocks noGrp="1"/>
          </p:cNvSpPr>
          <p:nvPr>
            <p:ph type="ftr" sz="quarter" idx="11"/>
          </p:nvPr>
        </p:nvSpPr>
        <p:spPr/>
        <p:txBody>
          <a:bodyPr/>
          <a:lstStyle>
            <a:extLst/>
          </a:lstStyle>
          <a:p>
            <a:r>
              <a:rPr lang="en-US" smtClean="0"/>
              <a:t>Minggu ke 2 - 9</a:t>
            </a:r>
            <a:endParaRPr lang="en-US"/>
          </a:p>
        </p:txBody>
      </p:sp>
      <p:sp>
        <p:nvSpPr>
          <p:cNvPr id="5" name="Slide Number Placeholder 4"/>
          <p:cNvSpPr>
            <a:spLocks noGrp="1"/>
          </p:cNvSpPr>
          <p:nvPr>
            <p:ph type="sldNum" sz="quarter" idx="12"/>
          </p:nvPr>
        </p:nvSpPr>
        <p:spPr/>
        <p:txBody>
          <a:bodyPr/>
          <a:lstStyle>
            <a:extLst/>
          </a:lstStyle>
          <a:p>
            <a:fld id="{FFDECC16-913D-4E10-B366-B1991E3F56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4904B04-1717-4E01-BB75-8BC6E18CF0C0}" type="datetime1">
              <a:rPr lang="en-US" smtClean="0"/>
              <a:pPr/>
              <a:t>3/15/2010</a:t>
            </a:fld>
            <a:endParaRPr lang="en-US"/>
          </a:p>
        </p:txBody>
      </p:sp>
      <p:sp>
        <p:nvSpPr>
          <p:cNvPr id="3" name="Footer Placeholder 2"/>
          <p:cNvSpPr>
            <a:spLocks noGrp="1"/>
          </p:cNvSpPr>
          <p:nvPr>
            <p:ph type="ftr" sz="quarter" idx="11"/>
          </p:nvPr>
        </p:nvSpPr>
        <p:spPr/>
        <p:txBody>
          <a:bodyPr/>
          <a:lstStyle>
            <a:extLst/>
          </a:lstStyle>
          <a:p>
            <a:r>
              <a:rPr lang="en-US" smtClean="0"/>
              <a:t>Minggu ke 2 - 9</a:t>
            </a:r>
            <a:endParaRPr lang="en-US"/>
          </a:p>
        </p:txBody>
      </p:sp>
      <p:sp>
        <p:nvSpPr>
          <p:cNvPr id="4" name="Slide Number Placeholder 3"/>
          <p:cNvSpPr>
            <a:spLocks noGrp="1"/>
          </p:cNvSpPr>
          <p:nvPr>
            <p:ph type="sldNum" sz="quarter" idx="12"/>
          </p:nvPr>
        </p:nvSpPr>
        <p:spPr/>
        <p:txBody>
          <a:bodyPr/>
          <a:lstStyle>
            <a:extLst/>
          </a:lstStyle>
          <a:p>
            <a:fld id="{FC6379C6-3AC6-4F82-ACBC-72DD06F678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D99DA3-4630-46D2-8AE2-4B27A8D63B1B}" type="datetime1">
              <a:rPr lang="en-US" smtClean="0"/>
              <a:pPr/>
              <a:t>3/15/2010</a:t>
            </a:fld>
            <a:endParaRPr lang="en-US"/>
          </a:p>
        </p:txBody>
      </p:sp>
      <p:sp>
        <p:nvSpPr>
          <p:cNvPr id="6" name="Footer Placeholder 5"/>
          <p:cNvSpPr>
            <a:spLocks noGrp="1"/>
          </p:cNvSpPr>
          <p:nvPr>
            <p:ph type="ftr" sz="quarter" idx="11"/>
          </p:nvPr>
        </p:nvSpPr>
        <p:spPr/>
        <p:txBody>
          <a:bodyPr/>
          <a:lstStyle>
            <a:extLst/>
          </a:lstStyle>
          <a:p>
            <a:r>
              <a:rPr lang="en-US" smtClean="0"/>
              <a:t>Minggu ke 2 - 9</a:t>
            </a:r>
            <a:endParaRPr lang="en-US"/>
          </a:p>
        </p:txBody>
      </p:sp>
      <p:sp>
        <p:nvSpPr>
          <p:cNvPr id="7" name="Slide Number Placeholder 6"/>
          <p:cNvSpPr>
            <a:spLocks noGrp="1"/>
          </p:cNvSpPr>
          <p:nvPr>
            <p:ph type="sldNum" sz="quarter" idx="12"/>
          </p:nvPr>
        </p:nvSpPr>
        <p:spPr/>
        <p:txBody>
          <a:bodyPr/>
          <a:lstStyle>
            <a:extLst/>
          </a:lstStyle>
          <a:p>
            <a:fld id="{C398F9DB-4E9D-4716-8E3D-3CA1CF98A2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C42934A-5FA0-4768-88B2-5213D3CF68E6}" type="datetime1">
              <a:rPr lang="en-US" smtClean="0"/>
              <a:pPr/>
              <a:t>3/15/2010</a:t>
            </a:fld>
            <a:endParaRPr lang="en-US"/>
          </a:p>
        </p:txBody>
      </p:sp>
      <p:sp>
        <p:nvSpPr>
          <p:cNvPr id="6" name="Footer Placeholder 5"/>
          <p:cNvSpPr>
            <a:spLocks noGrp="1"/>
          </p:cNvSpPr>
          <p:nvPr>
            <p:ph type="ftr" sz="quarter" idx="11"/>
          </p:nvPr>
        </p:nvSpPr>
        <p:spPr/>
        <p:txBody>
          <a:bodyPr/>
          <a:lstStyle>
            <a:extLst/>
          </a:lstStyle>
          <a:p>
            <a:r>
              <a:rPr lang="en-US" smtClean="0"/>
              <a:t>Minggu ke 2 - 9</a:t>
            </a:r>
            <a:endParaRPr lang="en-US"/>
          </a:p>
        </p:txBody>
      </p:sp>
      <p:sp>
        <p:nvSpPr>
          <p:cNvPr id="7" name="Slide Number Placeholder 6"/>
          <p:cNvSpPr>
            <a:spLocks noGrp="1"/>
          </p:cNvSpPr>
          <p:nvPr>
            <p:ph type="sldNum" sz="quarter" idx="12"/>
          </p:nvPr>
        </p:nvSpPr>
        <p:spPr/>
        <p:txBody>
          <a:bodyPr/>
          <a:lstStyle>
            <a:extLst/>
          </a:lstStyle>
          <a:p>
            <a:fld id="{267431F5-0265-4F29-A5A8-B1E7C7599A08}"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E3E6350-C38B-4AF5-92D7-8BC7E4EEF867}" type="datetime1">
              <a:rPr lang="en-US" smtClean="0"/>
              <a:pPr/>
              <a:t>3/15/2010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en-US" smtClean="0"/>
              <a:t>Minggu ke 2 - 9</a:t>
            </a:r>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ED53EE0-D08D-4629-BFE4-76CA44091A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hf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4" Type="http://schemas.openxmlformats.org/officeDocument/2006/relationships/image" Target="../media/image25.jpeg"/></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a:xfrm>
            <a:off x="1152525" y="214313"/>
            <a:ext cx="6962775" cy="928687"/>
          </a:xfrm>
        </p:spPr>
        <p:txBody>
          <a:bodyPr/>
          <a:lstStyle/>
          <a:p>
            <a:r>
              <a:rPr lang="en-US" sz="4100" b="1"/>
              <a:t>KOMPUTER ?</a:t>
            </a:r>
          </a:p>
        </p:txBody>
      </p:sp>
      <p:sp>
        <p:nvSpPr>
          <p:cNvPr id="4103" name="Rectangle 7"/>
          <p:cNvSpPr>
            <a:spLocks noGrp="1" noChangeArrowheads="1"/>
          </p:cNvSpPr>
          <p:nvPr>
            <p:ph type="subTitle" idx="1"/>
          </p:nvPr>
        </p:nvSpPr>
        <p:spPr>
          <a:xfrm>
            <a:off x="569913" y="1285875"/>
            <a:ext cx="8151812" cy="457200"/>
          </a:xfrm>
        </p:spPr>
        <p:txBody>
          <a:bodyPr>
            <a:normAutofit fontScale="92500"/>
          </a:bodyPr>
          <a:lstStyle/>
          <a:p>
            <a:r>
              <a:rPr lang="en-US" sz="1800" b="1"/>
              <a:t>Computare (Latin)                   to compute                  menghitung</a:t>
            </a:r>
          </a:p>
        </p:txBody>
      </p:sp>
      <p:sp>
        <p:nvSpPr>
          <p:cNvPr id="8" name="Rectangle 157"/>
          <p:cNvSpPr>
            <a:spLocks noGrp="1" noChangeArrowheads="1"/>
          </p:cNvSpPr>
          <p:nvPr>
            <p:ph type="sldNum" sz="quarter" idx="12"/>
          </p:nvPr>
        </p:nvSpPr>
        <p:spPr/>
        <p:txBody>
          <a:bodyPr/>
          <a:lstStyle/>
          <a:p>
            <a:fld id="{BB9C32D0-1AD0-4B54-A39F-A8D00876C25D}" type="slidenum">
              <a:rPr lang="en-US"/>
              <a:pPr/>
              <a:t>1</a:t>
            </a:fld>
            <a:endParaRPr lang="en-US"/>
          </a:p>
        </p:txBody>
      </p:sp>
      <p:sp>
        <p:nvSpPr>
          <p:cNvPr id="4104" name="Line 8"/>
          <p:cNvSpPr>
            <a:spLocks noChangeShapeType="1"/>
          </p:cNvSpPr>
          <p:nvPr/>
        </p:nvSpPr>
        <p:spPr bwMode="auto">
          <a:xfrm>
            <a:off x="3222625" y="1500188"/>
            <a:ext cx="912813" cy="0"/>
          </a:xfrm>
          <a:prstGeom prst="line">
            <a:avLst/>
          </a:prstGeom>
          <a:noFill/>
          <a:ln w="9525">
            <a:solidFill>
              <a:schemeClr val="tx1"/>
            </a:solidFill>
            <a:round/>
            <a:headEnd/>
            <a:tailEnd type="triangle" w="med" len="med"/>
          </a:ln>
          <a:effectLst/>
        </p:spPr>
        <p:txBody>
          <a:bodyPr/>
          <a:lstStyle/>
          <a:p>
            <a:endParaRPr lang="en-US"/>
          </a:p>
        </p:txBody>
      </p:sp>
      <p:sp>
        <p:nvSpPr>
          <p:cNvPr id="4105" name="Line 9"/>
          <p:cNvSpPr>
            <a:spLocks noChangeShapeType="1"/>
          </p:cNvSpPr>
          <p:nvPr/>
        </p:nvSpPr>
        <p:spPr bwMode="auto">
          <a:xfrm>
            <a:off x="5840413" y="1500188"/>
            <a:ext cx="915987" cy="0"/>
          </a:xfrm>
          <a:prstGeom prst="line">
            <a:avLst/>
          </a:prstGeom>
          <a:noFill/>
          <a:ln w="9525">
            <a:solidFill>
              <a:schemeClr val="tx1"/>
            </a:solidFill>
            <a:round/>
            <a:headEnd/>
            <a:tailEnd type="triangle" w="med" len="med"/>
          </a:ln>
          <a:effectLst/>
        </p:spPr>
        <p:txBody>
          <a:bodyPr/>
          <a:lstStyle/>
          <a:p>
            <a:endParaRPr lang="en-US"/>
          </a:p>
        </p:txBody>
      </p:sp>
      <p:sp>
        <p:nvSpPr>
          <p:cNvPr id="4106" name="Rectangle 10"/>
          <p:cNvSpPr>
            <a:spLocks noChangeArrowheads="1"/>
          </p:cNvSpPr>
          <p:nvPr/>
        </p:nvSpPr>
        <p:spPr bwMode="auto">
          <a:xfrm>
            <a:off x="698500" y="2457450"/>
            <a:ext cx="7467600" cy="4262438"/>
          </a:xfrm>
          <a:prstGeom prst="rect">
            <a:avLst/>
          </a:prstGeom>
          <a:noFill/>
          <a:ln w="9525">
            <a:noFill/>
            <a:miter lim="800000"/>
            <a:headEnd/>
            <a:tailEnd/>
          </a:ln>
          <a:effectLst/>
        </p:spPr>
        <p:txBody>
          <a:bodyPr lIns="91347" tIns="45673" rIns="91347" bIns="45673">
            <a:spAutoFit/>
          </a:bodyPr>
          <a:lstStyle/>
          <a:p>
            <a:pPr>
              <a:spcBef>
                <a:spcPct val="50000"/>
              </a:spcBef>
              <a:buFontTx/>
              <a:buChar char="•"/>
            </a:pPr>
            <a:r>
              <a:rPr kumimoji="1" lang="en-US">
                <a:latin typeface="Arial" charset="0"/>
              </a:rPr>
              <a:t> Alat elektronik</a:t>
            </a:r>
          </a:p>
          <a:p>
            <a:pPr>
              <a:spcBef>
                <a:spcPct val="50000"/>
              </a:spcBef>
              <a:buFontTx/>
              <a:buChar char="•"/>
            </a:pPr>
            <a:r>
              <a:rPr kumimoji="1" lang="en-US">
                <a:latin typeface="Arial" charset="0"/>
              </a:rPr>
              <a:t> Dapat menerima input data</a:t>
            </a:r>
          </a:p>
          <a:p>
            <a:pPr>
              <a:spcBef>
                <a:spcPct val="50000"/>
              </a:spcBef>
              <a:buFontTx/>
              <a:buChar char="•"/>
            </a:pPr>
            <a:r>
              <a:rPr kumimoji="1" lang="en-US">
                <a:latin typeface="Arial" charset="0"/>
              </a:rPr>
              <a:t> Dapat mengolah data</a:t>
            </a:r>
          </a:p>
          <a:p>
            <a:pPr>
              <a:spcBef>
                <a:spcPct val="50000"/>
              </a:spcBef>
              <a:buFontTx/>
              <a:buChar char="•"/>
            </a:pPr>
            <a:r>
              <a:rPr kumimoji="1" lang="en-US">
                <a:latin typeface="Arial" charset="0"/>
              </a:rPr>
              <a:t> Dapat memberikan informasi</a:t>
            </a:r>
          </a:p>
          <a:p>
            <a:pPr>
              <a:spcBef>
                <a:spcPct val="50000"/>
              </a:spcBef>
              <a:buFontTx/>
              <a:buChar char="•"/>
            </a:pPr>
            <a:r>
              <a:rPr kumimoji="1" lang="en-US">
                <a:latin typeface="Arial" charset="0"/>
              </a:rPr>
              <a:t> Menggunakaan suatu program yang </a:t>
            </a:r>
          </a:p>
          <a:p>
            <a:pPr>
              <a:spcBef>
                <a:spcPct val="50000"/>
              </a:spcBef>
            </a:pPr>
            <a:r>
              <a:rPr kumimoji="1" lang="en-US">
                <a:latin typeface="Arial" charset="0"/>
              </a:rPr>
              <a:t>   tersimpan di memori komputer</a:t>
            </a:r>
          </a:p>
          <a:p>
            <a:pPr>
              <a:spcBef>
                <a:spcPct val="50000"/>
              </a:spcBef>
              <a:buFontTx/>
              <a:buChar char="•"/>
            </a:pPr>
            <a:r>
              <a:rPr kumimoji="1" lang="en-US">
                <a:latin typeface="Arial" charset="0"/>
              </a:rPr>
              <a:t> Dapat menyimpan program dan hasil pengolahan</a:t>
            </a:r>
          </a:p>
          <a:p>
            <a:pPr>
              <a:spcBef>
                <a:spcPct val="50000"/>
              </a:spcBef>
              <a:buFontTx/>
              <a:buChar char="•"/>
            </a:pPr>
            <a:r>
              <a:rPr kumimoji="1" lang="en-US">
                <a:latin typeface="Arial" charset="0"/>
              </a:rPr>
              <a:t> Bekerja secara otomatis.</a:t>
            </a:r>
          </a:p>
          <a:p>
            <a:pPr>
              <a:spcBef>
                <a:spcPct val="50000"/>
              </a:spcBef>
              <a:buFontTx/>
              <a:buChar char="•"/>
            </a:pPr>
            <a:endParaRPr kumimoji="1" lang="en-US">
              <a:latin typeface="Arial" charset="0"/>
            </a:endParaRPr>
          </a:p>
          <a:p>
            <a:pPr>
              <a:spcBef>
                <a:spcPct val="50000"/>
              </a:spcBef>
              <a:buFontTx/>
              <a:buChar char="•"/>
            </a:pPr>
            <a:endParaRPr kumimoji="1" lang="en-US" sz="1900">
              <a:latin typeface="Arial" charset="0"/>
            </a:endParaRPr>
          </a:p>
          <a:p>
            <a:pPr>
              <a:spcBef>
                <a:spcPct val="50000"/>
              </a:spcBef>
              <a:buFont typeface="Wingdings" pitchFamily="2" charset="2"/>
              <a:buChar char="ü"/>
            </a:pPr>
            <a:endParaRPr kumimoji="1" lang="en-US" sz="1600">
              <a:latin typeface="Arial" charset="0"/>
            </a:endParaRPr>
          </a:p>
        </p:txBody>
      </p:sp>
      <p:pic>
        <p:nvPicPr>
          <p:cNvPr id="9228" name="Picture 3084" descr="1-1a"/>
          <p:cNvPicPr>
            <a:picLocks noChangeAspect="1" noChangeArrowheads="1"/>
          </p:cNvPicPr>
          <p:nvPr/>
        </p:nvPicPr>
        <p:blipFill>
          <a:blip r:embed="rId3"/>
          <a:srcRect/>
          <a:stretch>
            <a:fillRect/>
          </a:stretch>
        </p:blipFill>
        <p:spPr bwMode="auto">
          <a:xfrm>
            <a:off x="4864100" y="1793875"/>
            <a:ext cx="3565525" cy="27051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368E9E7C-42B0-41DC-8F34-7E6D0E8C216B}" type="slidenum">
              <a:rPr lang="en-US"/>
              <a:pPr/>
              <a:t>10</a:t>
            </a:fld>
            <a:endParaRPr lang="en-US"/>
          </a:p>
        </p:txBody>
      </p:sp>
      <p:sp>
        <p:nvSpPr>
          <p:cNvPr id="12297" name="Rectangle 9"/>
          <p:cNvSpPr>
            <a:spLocks noChangeArrowheads="1"/>
          </p:cNvSpPr>
          <p:nvPr/>
        </p:nvSpPr>
        <p:spPr bwMode="auto">
          <a:xfrm>
            <a:off x="352425" y="2071688"/>
            <a:ext cx="5967413" cy="2295525"/>
          </a:xfrm>
          <a:prstGeom prst="rect">
            <a:avLst/>
          </a:prstGeom>
          <a:noFill/>
          <a:ln w="9525">
            <a:noFill/>
            <a:miter lim="800000"/>
            <a:headEnd/>
            <a:tailEnd/>
          </a:ln>
          <a:effectLst/>
        </p:spPr>
        <p:txBody>
          <a:bodyPr lIns="91347" tIns="45673" rIns="91347" bIns="45673">
            <a:spAutoFit/>
          </a:bodyPr>
          <a:lstStyle/>
          <a:p>
            <a:pPr>
              <a:spcBef>
                <a:spcPct val="50000"/>
              </a:spcBef>
              <a:buFontTx/>
              <a:buChar char="•"/>
            </a:pPr>
            <a:r>
              <a:rPr kumimoji="1" lang="en-US">
                <a:latin typeface="Arial" charset="0"/>
              </a:rPr>
              <a:t> </a:t>
            </a:r>
            <a:r>
              <a:rPr kumimoji="1" lang="en-US"/>
              <a:t>Menggunakaan </a:t>
            </a:r>
            <a:r>
              <a:rPr kumimoji="1" lang="en-US" b="1"/>
              <a:t>Very</a:t>
            </a:r>
            <a:r>
              <a:rPr kumimoji="1" lang="en-US"/>
              <a:t> </a:t>
            </a:r>
            <a:r>
              <a:rPr kumimoji="1" lang="en-US" b="1"/>
              <a:t>Large Scale Integration</a:t>
            </a:r>
            <a:r>
              <a:rPr kumimoji="1" lang="en-US"/>
              <a:t> ( VLSI )</a:t>
            </a:r>
            <a:r>
              <a:rPr kumimoji="1" lang="en-US">
                <a:latin typeface="Arial" charset="0"/>
              </a:rPr>
              <a:t> </a:t>
            </a:r>
          </a:p>
          <a:p>
            <a:pPr>
              <a:spcBef>
                <a:spcPct val="50000"/>
              </a:spcBef>
              <a:buFontTx/>
              <a:buChar char="•"/>
            </a:pPr>
            <a:r>
              <a:rPr kumimoji="1" lang="en-US">
                <a:latin typeface="Arial" charset="0"/>
              </a:rPr>
              <a:t> Adanya </a:t>
            </a:r>
            <a:r>
              <a:rPr kumimoji="1" lang="en-US" b="1">
                <a:latin typeface="Arial" charset="0"/>
              </a:rPr>
              <a:t>microprocessor</a:t>
            </a:r>
            <a:r>
              <a:rPr kumimoji="1" lang="en-US">
                <a:latin typeface="Arial" charset="0"/>
              </a:rPr>
              <a:t> dan </a:t>
            </a:r>
            <a:r>
              <a:rPr kumimoji="1" lang="en-US" b="1">
                <a:latin typeface="Arial" charset="0"/>
              </a:rPr>
              <a:t>semi conductor</a:t>
            </a:r>
            <a:r>
              <a:rPr kumimoji="1" lang="en-US"/>
              <a:t> </a:t>
            </a:r>
            <a:r>
              <a:rPr kumimoji="1" lang="en-US">
                <a:latin typeface="Arial" charset="0"/>
              </a:rPr>
              <a:t> </a:t>
            </a:r>
          </a:p>
          <a:p>
            <a:pPr>
              <a:spcBef>
                <a:spcPct val="50000"/>
              </a:spcBef>
              <a:buFontTx/>
              <a:buChar char="•"/>
            </a:pPr>
            <a:r>
              <a:rPr kumimoji="1" lang="en-US">
                <a:latin typeface="Arial" charset="0"/>
              </a:rPr>
              <a:t> Komputer pada generasi ini mengembangkan </a:t>
            </a:r>
          </a:p>
          <a:p>
            <a:pPr>
              <a:spcBef>
                <a:spcPct val="50000"/>
              </a:spcBef>
            </a:pPr>
            <a:r>
              <a:rPr kumimoji="1" lang="en-US">
                <a:latin typeface="Arial" charset="0"/>
              </a:rPr>
              <a:t>  komputer yang bisa bercakap dengan manusia </a:t>
            </a:r>
          </a:p>
          <a:p>
            <a:pPr>
              <a:spcBef>
                <a:spcPct val="50000"/>
              </a:spcBef>
            </a:pPr>
            <a:r>
              <a:rPr kumimoji="1" lang="en-US">
                <a:latin typeface="Arial" charset="0"/>
              </a:rPr>
              <a:t>  sehingga bisa meniru intelegensi manusia</a:t>
            </a:r>
          </a:p>
          <a:p>
            <a:pPr>
              <a:spcBef>
                <a:spcPct val="50000"/>
              </a:spcBef>
              <a:buFontTx/>
              <a:buChar char="•"/>
            </a:pPr>
            <a:r>
              <a:rPr kumimoji="1" lang="en-US">
                <a:latin typeface="Arial" charset="0"/>
              </a:rPr>
              <a:t> Dikenal juga dengan sebutan Generasi </a:t>
            </a:r>
            <a:r>
              <a:rPr kumimoji="1" lang="en-US" b="1">
                <a:latin typeface="Arial" charset="0"/>
              </a:rPr>
              <a:t>Pentium</a:t>
            </a:r>
            <a:r>
              <a:rPr kumimoji="1" lang="en-US">
                <a:latin typeface="Arial" charset="0"/>
              </a:rPr>
              <a:t>.</a:t>
            </a:r>
          </a:p>
        </p:txBody>
      </p:sp>
      <p:pic>
        <p:nvPicPr>
          <p:cNvPr id="12301" name="Picture 13" descr="1-2s"/>
          <p:cNvPicPr>
            <a:picLocks noChangeAspect="1" noChangeArrowheads="1"/>
          </p:cNvPicPr>
          <p:nvPr/>
        </p:nvPicPr>
        <p:blipFill>
          <a:blip r:embed="rId3"/>
          <a:srcRect/>
          <a:stretch>
            <a:fillRect/>
          </a:stretch>
        </p:blipFill>
        <p:spPr bwMode="auto">
          <a:xfrm>
            <a:off x="7046913" y="3714750"/>
            <a:ext cx="1601787" cy="1214438"/>
          </a:xfrm>
          <a:prstGeom prst="rect">
            <a:avLst/>
          </a:prstGeom>
          <a:noFill/>
        </p:spPr>
      </p:pic>
      <p:pic>
        <p:nvPicPr>
          <p:cNvPr id="12303" name="Picture 15" descr="1-2t"/>
          <p:cNvPicPr>
            <a:picLocks noChangeAspect="1" noChangeArrowheads="1"/>
          </p:cNvPicPr>
          <p:nvPr/>
        </p:nvPicPr>
        <p:blipFill>
          <a:blip r:embed="rId4"/>
          <a:srcRect/>
          <a:stretch>
            <a:fillRect/>
          </a:stretch>
        </p:blipFill>
        <p:spPr bwMode="auto">
          <a:xfrm>
            <a:off x="6900863" y="2000250"/>
            <a:ext cx="1820862" cy="1379538"/>
          </a:xfrm>
          <a:prstGeom prst="rect">
            <a:avLst/>
          </a:prstGeom>
          <a:noFill/>
        </p:spPr>
      </p:pic>
      <p:sp>
        <p:nvSpPr>
          <p:cNvPr id="12304" name="AutoShape 16"/>
          <p:cNvSpPr>
            <a:spLocks noChangeArrowheads="1"/>
          </p:cNvSpPr>
          <p:nvPr/>
        </p:nvSpPr>
        <p:spPr bwMode="auto">
          <a:xfrm>
            <a:off x="1370013" y="357188"/>
            <a:ext cx="6348412" cy="1285875"/>
          </a:xfrm>
          <a:prstGeom prst="wedgeEllipseCallout">
            <a:avLst>
              <a:gd name="adj1" fmla="val -19500"/>
              <a:gd name="adj2" fmla="val 41435"/>
            </a:avLst>
          </a:prstGeom>
          <a:solidFill>
            <a:schemeClr val="accent1"/>
          </a:solidFill>
          <a:ln w="9525">
            <a:solidFill>
              <a:schemeClr val="tx1"/>
            </a:solidFill>
            <a:miter lim="800000"/>
            <a:headEnd/>
            <a:tailEnd/>
          </a:ln>
          <a:effectLst/>
        </p:spPr>
        <p:txBody>
          <a:bodyPr lIns="91347" tIns="45673" rIns="91347" bIns="45673"/>
          <a:lstStyle/>
          <a:p>
            <a:pPr algn="ctr" eaLnBrk="1" hangingPunct="1"/>
            <a:r>
              <a:rPr lang="en-US" sz="2700">
                <a:latin typeface="Times New Roman" pitchFamily="18" charset="0"/>
              </a:rPr>
              <a:t>Komputer Generasi Kelima (Sejak 1990 an)</a:t>
            </a:r>
          </a:p>
        </p:txBody>
      </p:sp>
      <p:pic>
        <p:nvPicPr>
          <p:cNvPr id="12310" name="Picture 22" descr="1-2v"/>
          <p:cNvPicPr>
            <a:picLocks noChangeAspect="1" noChangeArrowheads="1"/>
          </p:cNvPicPr>
          <p:nvPr/>
        </p:nvPicPr>
        <p:blipFill>
          <a:blip r:embed="rId5"/>
          <a:srcRect/>
          <a:stretch>
            <a:fillRect/>
          </a:stretch>
        </p:blipFill>
        <p:spPr bwMode="auto">
          <a:xfrm>
            <a:off x="2681288" y="4643438"/>
            <a:ext cx="2000250" cy="1517650"/>
          </a:xfrm>
          <a:prstGeom prst="rect">
            <a:avLst/>
          </a:prstGeom>
          <a:noFill/>
        </p:spPr>
      </p:pic>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88C9774-615D-438F-88D3-D5EF36932301}" type="slidenum">
              <a:rPr lang="en-US"/>
              <a:pPr/>
              <a:t>11</a:t>
            </a:fld>
            <a:endParaRPr lang="en-US"/>
          </a:p>
        </p:txBody>
      </p:sp>
      <p:sp>
        <p:nvSpPr>
          <p:cNvPr id="186372" name="Rectangle 4"/>
          <p:cNvSpPr>
            <a:spLocks noChangeArrowheads="1"/>
          </p:cNvSpPr>
          <p:nvPr/>
        </p:nvSpPr>
        <p:spPr bwMode="auto">
          <a:xfrm>
            <a:off x="1676400" y="3352800"/>
            <a:ext cx="5581650" cy="757238"/>
          </a:xfrm>
          <a:prstGeom prst="rect">
            <a:avLst/>
          </a:prstGeom>
          <a:noFill/>
          <a:ln w="9525">
            <a:noFill/>
            <a:miter lim="800000"/>
            <a:headEnd/>
            <a:tailEnd/>
          </a:ln>
          <a:effectLst/>
        </p:spPr>
        <p:txBody>
          <a:bodyPr lIns="91347" tIns="45673" rIns="91347" bIns="45673">
            <a:spAutoFit/>
          </a:bodyPr>
          <a:lstStyle/>
          <a:p>
            <a:pPr>
              <a:spcBef>
                <a:spcPct val="30000"/>
              </a:spcBef>
              <a:buFontTx/>
              <a:buChar char="•"/>
            </a:pPr>
            <a:r>
              <a:rPr kumimoji="1" lang="en-US" sz="1900">
                <a:latin typeface="Arial" charset="0"/>
              </a:rPr>
              <a:t> Generasi ini  adalah generasi masa depan </a:t>
            </a:r>
          </a:p>
          <a:p>
            <a:pPr>
              <a:spcBef>
                <a:spcPct val="30000"/>
              </a:spcBef>
            </a:pPr>
            <a:r>
              <a:rPr kumimoji="1" lang="en-US" sz="1900">
                <a:latin typeface="Arial" charset="0"/>
              </a:rPr>
              <a:t> yang nantinya dikenal dengan Generasi Titanium.</a:t>
            </a:r>
          </a:p>
        </p:txBody>
      </p:sp>
      <p:sp>
        <p:nvSpPr>
          <p:cNvPr id="186375" name="AutoShape 7"/>
          <p:cNvSpPr>
            <a:spLocks noChangeArrowheads="1"/>
          </p:cNvSpPr>
          <p:nvPr/>
        </p:nvSpPr>
        <p:spPr bwMode="auto">
          <a:xfrm>
            <a:off x="1371600" y="914400"/>
            <a:ext cx="6348413" cy="1285875"/>
          </a:xfrm>
          <a:prstGeom prst="wedgeEllipseCallout">
            <a:avLst>
              <a:gd name="adj1" fmla="val -19519"/>
              <a:gd name="adj2" fmla="val -1852"/>
            </a:avLst>
          </a:prstGeom>
          <a:solidFill>
            <a:schemeClr val="accent1"/>
          </a:solidFill>
          <a:ln w="9525">
            <a:solidFill>
              <a:schemeClr val="tx1"/>
            </a:solidFill>
            <a:miter lim="800000"/>
            <a:headEnd/>
            <a:tailEnd/>
          </a:ln>
          <a:effectLst/>
        </p:spPr>
        <p:txBody>
          <a:bodyPr lIns="91347" tIns="45673" rIns="91347" bIns="45673"/>
          <a:lstStyle/>
          <a:p>
            <a:pPr algn="ctr" eaLnBrk="1" hangingPunct="1"/>
            <a:r>
              <a:rPr lang="en-US" sz="2700">
                <a:latin typeface="Times New Roman" pitchFamily="18" charset="0"/>
              </a:rPr>
              <a:t>Komputer Generasi Keenam (Abad 21)</a:t>
            </a: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ctrTitle"/>
          </p:nvPr>
        </p:nvSpPr>
        <p:spPr>
          <a:xfrm>
            <a:off x="1152525" y="214313"/>
            <a:ext cx="6962775" cy="928687"/>
          </a:xfrm>
        </p:spPr>
        <p:txBody>
          <a:bodyPr/>
          <a:lstStyle/>
          <a:p>
            <a:r>
              <a:rPr lang="en-US" sz="4100" b="1"/>
              <a:t>DATA dan INFORMASI</a:t>
            </a:r>
          </a:p>
        </p:txBody>
      </p:sp>
      <p:sp>
        <p:nvSpPr>
          <p:cNvPr id="6" name="Rectangle 157"/>
          <p:cNvSpPr>
            <a:spLocks noGrp="1" noChangeArrowheads="1"/>
          </p:cNvSpPr>
          <p:nvPr>
            <p:ph type="sldNum" sz="quarter" idx="12"/>
          </p:nvPr>
        </p:nvSpPr>
        <p:spPr/>
        <p:txBody>
          <a:bodyPr/>
          <a:lstStyle/>
          <a:p>
            <a:fld id="{37A26F69-9551-46A9-B224-FAACFF2E4169}" type="slidenum">
              <a:rPr lang="en-US"/>
              <a:pPr/>
              <a:t>12</a:t>
            </a:fld>
            <a:endParaRPr lang="en-US"/>
          </a:p>
        </p:txBody>
      </p:sp>
      <p:pic>
        <p:nvPicPr>
          <p:cNvPr id="188428" name="Picture 12" descr="1-7b"/>
          <p:cNvPicPr>
            <a:picLocks noChangeAspect="1" noChangeArrowheads="1"/>
          </p:cNvPicPr>
          <p:nvPr/>
        </p:nvPicPr>
        <p:blipFill>
          <a:blip r:embed="rId3"/>
          <a:srcRect/>
          <a:stretch>
            <a:fillRect/>
          </a:stretch>
        </p:blipFill>
        <p:spPr bwMode="auto">
          <a:xfrm>
            <a:off x="788988" y="1428750"/>
            <a:ext cx="3346450" cy="2538413"/>
          </a:xfrm>
          <a:prstGeom prst="rect">
            <a:avLst/>
          </a:prstGeom>
          <a:noFill/>
        </p:spPr>
      </p:pic>
      <p:sp>
        <p:nvSpPr>
          <p:cNvPr id="188429" name="Text Box 13"/>
          <p:cNvSpPr txBox="1">
            <a:spLocks noChangeArrowheads="1"/>
          </p:cNvSpPr>
          <p:nvPr/>
        </p:nvSpPr>
        <p:spPr bwMode="auto">
          <a:xfrm>
            <a:off x="4500563" y="2214563"/>
            <a:ext cx="3652837" cy="1379537"/>
          </a:xfrm>
          <a:prstGeom prst="rect">
            <a:avLst/>
          </a:prstGeom>
          <a:noFill/>
          <a:ln w="9525">
            <a:noFill/>
            <a:miter lim="800000"/>
            <a:headEnd/>
            <a:tailEnd/>
          </a:ln>
          <a:effectLst/>
        </p:spPr>
        <p:txBody>
          <a:bodyPr lIns="86630" tIns="43315" rIns="86630" bIns="43315">
            <a:spAutoFit/>
          </a:bodyPr>
          <a:lstStyle/>
          <a:p>
            <a:pPr defTabSz="866775"/>
            <a:r>
              <a:rPr lang="en-US" b="1"/>
              <a:t>Data</a:t>
            </a:r>
            <a:r>
              <a:rPr lang="en-US"/>
              <a:t> </a:t>
            </a:r>
          </a:p>
          <a:p>
            <a:pPr defTabSz="866775"/>
            <a:r>
              <a:rPr lang="en-US"/>
              <a:t>sesuatu yang belum mempunyai arti bagi penerimanya dan masih memerlukan adanya suatu pengolahan </a:t>
            </a:r>
          </a:p>
        </p:txBody>
      </p:sp>
      <p:sp>
        <p:nvSpPr>
          <p:cNvPr id="188430" name="Text Box 14"/>
          <p:cNvSpPr txBox="1">
            <a:spLocks noChangeArrowheads="1"/>
          </p:cNvSpPr>
          <p:nvPr/>
        </p:nvSpPr>
        <p:spPr bwMode="auto">
          <a:xfrm>
            <a:off x="788988" y="4357688"/>
            <a:ext cx="7729537" cy="1120775"/>
          </a:xfrm>
          <a:prstGeom prst="rect">
            <a:avLst/>
          </a:prstGeom>
          <a:noFill/>
          <a:ln w="9525">
            <a:noFill/>
            <a:miter lim="800000"/>
            <a:headEnd/>
            <a:tailEnd/>
          </a:ln>
          <a:effectLst/>
        </p:spPr>
        <p:txBody>
          <a:bodyPr lIns="86630" tIns="43315" rIns="86630" bIns="43315">
            <a:spAutoFit/>
          </a:bodyPr>
          <a:lstStyle/>
          <a:p>
            <a:pPr defTabSz="866775"/>
            <a:r>
              <a:rPr lang="en-US" b="1"/>
              <a:t>Informasi</a:t>
            </a:r>
            <a:r>
              <a:rPr lang="en-US"/>
              <a:t> </a:t>
            </a:r>
          </a:p>
          <a:p>
            <a:pPr defTabSz="866775"/>
            <a:r>
              <a:rPr lang="en-US"/>
              <a:t>hasil pengolahan dari sebuah model, formasi, organisasi, ataupun suatu perubahan bentuk dari data yang memiliki nilai tertentu, dan bisa digunakan untuk menambah pengetahuan bagi yang menerimanya.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ctrTitle"/>
          </p:nvPr>
        </p:nvSpPr>
        <p:spPr>
          <a:xfrm>
            <a:off x="1152525" y="214313"/>
            <a:ext cx="6962775" cy="928687"/>
          </a:xfrm>
        </p:spPr>
        <p:txBody>
          <a:bodyPr>
            <a:normAutofit fontScale="90000"/>
          </a:bodyPr>
          <a:lstStyle/>
          <a:p>
            <a:r>
              <a:rPr lang="en-US" sz="4100" b="1"/>
              <a:t>Siklus Pengolahan Data</a:t>
            </a:r>
          </a:p>
        </p:txBody>
      </p:sp>
      <p:sp>
        <p:nvSpPr>
          <p:cNvPr id="25" name="Rectangle 157"/>
          <p:cNvSpPr>
            <a:spLocks noGrp="1" noChangeArrowheads="1"/>
          </p:cNvSpPr>
          <p:nvPr>
            <p:ph type="sldNum" sz="quarter" idx="12"/>
          </p:nvPr>
        </p:nvSpPr>
        <p:spPr/>
        <p:txBody>
          <a:bodyPr/>
          <a:lstStyle/>
          <a:p>
            <a:fld id="{90FCAD1D-6EEF-4288-871D-3A774E3E577E}" type="slidenum">
              <a:rPr lang="en-US"/>
              <a:pPr/>
              <a:t>13</a:t>
            </a:fld>
            <a:endParaRPr lang="en-US"/>
          </a:p>
        </p:txBody>
      </p:sp>
      <p:sp>
        <p:nvSpPr>
          <p:cNvPr id="190490" name="Rectangle 26"/>
          <p:cNvSpPr>
            <a:spLocks noChangeArrowheads="1"/>
          </p:cNvSpPr>
          <p:nvPr/>
        </p:nvSpPr>
        <p:spPr bwMode="auto">
          <a:xfrm>
            <a:off x="569913" y="2286000"/>
            <a:ext cx="7423150" cy="2000250"/>
          </a:xfrm>
          <a:prstGeom prst="rect">
            <a:avLst/>
          </a:prstGeom>
          <a:solidFill>
            <a:srgbClr val="660033"/>
          </a:solidFill>
          <a:ln w="9525">
            <a:solidFill>
              <a:schemeClr val="tx1"/>
            </a:solidFill>
            <a:miter lim="800000"/>
            <a:headEnd/>
            <a:tailEnd/>
          </a:ln>
          <a:effectLst/>
        </p:spPr>
        <p:txBody>
          <a:bodyPr wrap="none" anchor="ctr"/>
          <a:lstStyle/>
          <a:p>
            <a:endParaRPr lang="en-US"/>
          </a:p>
        </p:txBody>
      </p:sp>
      <p:sp>
        <p:nvSpPr>
          <p:cNvPr id="190470" name="Text Box 6"/>
          <p:cNvSpPr txBox="1">
            <a:spLocks noChangeArrowheads="1"/>
          </p:cNvSpPr>
          <p:nvPr/>
        </p:nvSpPr>
        <p:spPr bwMode="auto">
          <a:xfrm>
            <a:off x="1133475" y="1714500"/>
            <a:ext cx="1719263" cy="352425"/>
          </a:xfrm>
          <a:prstGeom prst="rect">
            <a:avLst/>
          </a:prstGeom>
          <a:noFill/>
          <a:ln w="9525">
            <a:solidFill>
              <a:schemeClr val="tx1"/>
            </a:solidFill>
            <a:miter lim="800000"/>
            <a:headEnd/>
            <a:tailEnd/>
          </a:ln>
          <a:effectLst/>
        </p:spPr>
        <p:txBody>
          <a:bodyPr lIns="86630" tIns="43315" rIns="86630" bIns="43315">
            <a:spAutoFit/>
          </a:bodyPr>
          <a:lstStyle/>
          <a:p>
            <a:pPr algn="ctr" defTabSz="866775">
              <a:spcBef>
                <a:spcPct val="50000"/>
              </a:spcBef>
            </a:pPr>
            <a:r>
              <a:rPr lang="en-US">
                <a:latin typeface="Arial" charset="0"/>
              </a:rPr>
              <a:t>INPUT</a:t>
            </a:r>
          </a:p>
        </p:txBody>
      </p:sp>
      <p:sp>
        <p:nvSpPr>
          <p:cNvPr id="190471" name="Text Box 7"/>
          <p:cNvSpPr txBox="1">
            <a:spLocks noChangeArrowheads="1"/>
          </p:cNvSpPr>
          <p:nvPr/>
        </p:nvSpPr>
        <p:spPr bwMode="auto">
          <a:xfrm>
            <a:off x="3471863" y="1714500"/>
            <a:ext cx="1719262" cy="352425"/>
          </a:xfrm>
          <a:prstGeom prst="rect">
            <a:avLst/>
          </a:prstGeom>
          <a:noFill/>
          <a:ln w="9525">
            <a:solidFill>
              <a:schemeClr val="tx1"/>
            </a:solidFill>
            <a:miter lim="800000"/>
            <a:headEnd/>
            <a:tailEnd/>
          </a:ln>
          <a:effectLst/>
        </p:spPr>
        <p:txBody>
          <a:bodyPr lIns="86630" tIns="43315" rIns="86630" bIns="43315">
            <a:spAutoFit/>
          </a:bodyPr>
          <a:lstStyle/>
          <a:p>
            <a:pPr algn="ctr" defTabSz="866775">
              <a:spcBef>
                <a:spcPct val="50000"/>
              </a:spcBef>
            </a:pPr>
            <a:r>
              <a:rPr lang="en-US">
                <a:latin typeface="Arial" charset="0"/>
              </a:rPr>
              <a:t>PROSES</a:t>
            </a:r>
          </a:p>
        </p:txBody>
      </p:sp>
      <p:sp>
        <p:nvSpPr>
          <p:cNvPr id="190472" name="Text Box 8"/>
          <p:cNvSpPr txBox="1">
            <a:spLocks noChangeArrowheads="1"/>
          </p:cNvSpPr>
          <p:nvPr/>
        </p:nvSpPr>
        <p:spPr bwMode="auto">
          <a:xfrm>
            <a:off x="5880100" y="1714500"/>
            <a:ext cx="1719263" cy="352425"/>
          </a:xfrm>
          <a:prstGeom prst="rect">
            <a:avLst/>
          </a:prstGeom>
          <a:noFill/>
          <a:ln w="9525">
            <a:solidFill>
              <a:schemeClr val="tx1"/>
            </a:solidFill>
            <a:miter lim="800000"/>
            <a:headEnd/>
            <a:tailEnd/>
          </a:ln>
          <a:effectLst/>
        </p:spPr>
        <p:txBody>
          <a:bodyPr lIns="86630" tIns="43315" rIns="86630" bIns="43315">
            <a:spAutoFit/>
          </a:bodyPr>
          <a:lstStyle/>
          <a:p>
            <a:pPr algn="ctr" defTabSz="866775">
              <a:spcBef>
                <a:spcPct val="50000"/>
              </a:spcBef>
            </a:pPr>
            <a:r>
              <a:rPr lang="en-US">
                <a:latin typeface="Arial" charset="0"/>
              </a:rPr>
              <a:t>OUTPUT</a:t>
            </a:r>
          </a:p>
        </p:txBody>
      </p:sp>
      <p:sp>
        <p:nvSpPr>
          <p:cNvPr id="190473" name="Line 9"/>
          <p:cNvSpPr>
            <a:spLocks noChangeShapeType="1"/>
          </p:cNvSpPr>
          <p:nvPr/>
        </p:nvSpPr>
        <p:spPr bwMode="auto">
          <a:xfrm>
            <a:off x="2852738" y="1917700"/>
            <a:ext cx="619125" cy="0"/>
          </a:xfrm>
          <a:prstGeom prst="line">
            <a:avLst/>
          </a:prstGeom>
          <a:noFill/>
          <a:ln w="9525">
            <a:solidFill>
              <a:schemeClr val="tx1"/>
            </a:solidFill>
            <a:round/>
            <a:headEnd/>
            <a:tailEnd type="triangle" w="med" len="med"/>
          </a:ln>
          <a:effectLst/>
        </p:spPr>
        <p:txBody>
          <a:bodyPr/>
          <a:lstStyle/>
          <a:p>
            <a:endParaRPr lang="en-US"/>
          </a:p>
        </p:txBody>
      </p:sp>
      <p:sp>
        <p:nvSpPr>
          <p:cNvPr id="190474" name="Line 10"/>
          <p:cNvSpPr>
            <a:spLocks noChangeShapeType="1"/>
          </p:cNvSpPr>
          <p:nvPr/>
        </p:nvSpPr>
        <p:spPr bwMode="auto">
          <a:xfrm>
            <a:off x="5191125" y="1917700"/>
            <a:ext cx="688975" cy="0"/>
          </a:xfrm>
          <a:prstGeom prst="line">
            <a:avLst/>
          </a:prstGeom>
          <a:noFill/>
          <a:ln w="9525">
            <a:solidFill>
              <a:schemeClr val="tx1"/>
            </a:solidFill>
            <a:round/>
            <a:headEnd/>
            <a:tailEnd type="triangle" w="med" len="med"/>
          </a:ln>
          <a:effectLst/>
        </p:spPr>
        <p:txBody>
          <a:bodyPr/>
          <a:lstStyle/>
          <a:p>
            <a:endParaRPr lang="en-US"/>
          </a:p>
        </p:txBody>
      </p:sp>
      <p:grpSp>
        <p:nvGrpSpPr>
          <p:cNvPr id="190475" name="Group 11"/>
          <p:cNvGrpSpPr>
            <a:grpSpLocks/>
          </p:cNvGrpSpPr>
          <p:nvPr/>
        </p:nvGrpSpPr>
        <p:grpSpPr bwMode="auto">
          <a:xfrm>
            <a:off x="803275" y="2857500"/>
            <a:ext cx="6989763" cy="1065213"/>
            <a:chOff x="530" y="2120"/>
            <a:chExt cx="4610" cy="716"/>
          </a:xfrm>
        </p:grpSpPr>
        <p:sp>
          <p:nvSpPr>
            <p:cNvPr id="190476" name="Text Box 12"/>
            <p:cNvSpPr txBox="1">
              <a:spLocks noChangeArrowheads="1"/>
            </p:cNvSpPr>
            <p:nvPr/>
          </p:nvSpPr>
          <p:spPr bwMode="auto">
            <a:xfrm>
              <a:off x="657" y="2296"/>
              <a:ext cx="681" cy="156"/>
            </a:xfrm>
            <a:prstGeom prst="rect">
              <a:avLst/>
            </a:prstGeom>
            <a:noFill/>
            <a:ln w="9525">
              <a:solidFill>
                <a:schemeClr val="tx1"/>
              </a:solidFill>
              <a:miter lim="800000"/>
              <a:headEnd/>
              <a:tailEnd/>
            </a:ln>
            <a:effectLst/>
          </p:spPr>
          <p:txBody>
            <a:bodyPr lIns="86630" tIns="43315" rIns="86630" bIns="43315">
              <a:spAutoFit/>
            </a:bodyPr>
            <a:lstStyle/>
            <a:p>
              <a:pPr algn="ctr" defTabSz="866775">
                <a:spcBef>
                  <a:spcPct val="50000"/>
                </a:spcBef>
              </a:pPr>
              <a:r>
                <a:rPr lang="en-US" sz="900">
                  <a:latin typeface="Arial" charset="0"/>
                </a:rPr>
                <a:t>ORIGINATION</a:t>
              </a:r>
            </a:p>
          </p:txBody>
        </p:sp>
        <p:sp>
          <p:nvSpPr>
            <p:cNvPr id="190477" name="Text Box 13"/>
            <p:cNvSpPr txBox="1">
              <a:spLocks noChangeArrowheads="1"/>
            </p:cNvSpPr>
            <p:nvPr/>
          </p:nvSpPr>
          <p:spPr bwMode="auto">
            <a:xfrm>
              <a:off x="1564" y="2296"/>
              <a:ext cx="681" cy="156"/>
            </a:xfrm>
            <a:prstGeom prst="rect">
              <a:avLst/>
            </a:prstGeom>
            <a:noFill/>
            <a:ln w="9525">
              <a:solidFill>
                <a:schemeClr val="tx1"/>
              </a:solidFill>
              <a:miter lim="800000"/>
              <a:headEnd/>
              <a:tailEnd/>
            </a:ln>
            <a:effectLst/>
          </p:spPr>
          <p:txBody>
            <a:bodyPr lIns="86630" tIns="43315" rIns="86630" bIns="43315">
              <a:spAutoFit/>
            </a:bodyPr>
            <a:lstStyle/>
            <a:p>
              <a:pPr algn="ctr" defTabSz="866775">
                <a:spcBef>
                  <a:spcPct val="50000"/>
                </a:spcBef>
              </a:pPr>
              <a:r>
                <a:rPr lang="en-US" sz="900">
                  <a:latin typeface="Arial" charset="0"/>
                </a:rPr>
                <a:t>INPUT</a:t>
              </a:r>
            </a:p>
          </p:txBody>
        </p:sp>
        <p:sp>
          <p:nvSpPr>
            <p:cNvPr id="190478" name="Text Box 14"/>
            <p:cNvSpPr txBox="1">
              <a:spLocks noChangeArrowheads="1"/>
            </p:cNvSpPr>
            <p:nvPr/>
          </p:nvSpPr>
          <p:spPr bwMode="auto">
            <a:xfrm>
              <a:off x="2472" y="2296"/>
              <a:ext cx="681" cy="156"/>
            </a:xfrm>
            <a:prstGeom prst="rect">
              <a:avLst/>
            </a:prstGeom>
            <a:noFill/>
            <a:ln w="9525">
              <a:solidFill>
                <a:schemeClr val="tx1"/>
              </a:solidFill>
              <a:miter lim="800000"/>
              <a:headEnd/>
              <a:tailEnd/>
            </a:ln>
            <a:effectLst/>
          </p:spPr>
          <p:txBody>
            <a:bodyPr lIns="86630" tIns="43315" rIns="86630" bIns="43315">
              <a:spAutoFit/>
            </a:bodyPr>
            <a:lstStyle/>
            <a:p>
              <a:pPr algn="ctr" defTabSz="866775">
                <a:spcBef>
                  <a:spcPct val="50000"/>
                </a:spcBef>
              </a:pPr>
              <a:r>
                <a:rPr lang="en-US" sz="900">
                  <a:latin typeface="Arial" charset="0"/>
                </a:rPr>
                <a:t>PROCESSING</a:t>
              </a:r>
            </a:p>
          </p:txBody>
        </p:sp>
        <p:sp>
          <p:nvSpPr>
            <p:cNvPr id="190479" name="Text Box 15"/>
            <p:cNvSpPr txBox="1">
              <a:spLocks noChangeArrowheads="1"/>
            </p:cNvSpPr>
            <p:nvPr/>
          </p:nvSpPr>
          <p:spPr bwMode="auto">
            <a:xfrm>
              <a:off x="3379" y="2296"/>
              <a:ext cx="680" cy="156"/>
            </a:xfrm>
            <a:prstGeom prst="rect">
              <a:avLst/>
            </a:prstGeom>
            <a:noFill/>
            <a:ln w="9525">
              <a:solidFill>
                <a:schemeClr val="tx1"/>
              </a:solidFill>
              <a:miter lim="800000"/>
              <a:headEnd/>
              <a:tailEnd/>
            </a:ln>
            <a:effectLst/>
          </p:spPr>
          <p:txBody>
            <a:bodyPr lIns="86630" tIns="43315" rIns="86630" bIns="43315">
              <a:spAutoFit/>
            </a:bodyPr>
            <a:lstStyle/>
            <a:p>
              <a:pPr algn="ctr" defTabSz="866775">
                <a:spcBef>
                  <a:spcPct val="50000"/>
                </a:spcBef>
              </a:pPr>
              <a:r>
                <a:rPr lang="en-US" sz="900">
                  <a:latin typeface="Arial" charset="0"/>
                </a:rPr>
                <a:t>OUTPUT</a:t>
              </a:r>
            </a:p>
          </p:txBody>
        </p:sp>
        <p:sp>
          <p:nvSpPr>
            <p:cNvPr id="190480" name="Text Box 16"/>
            <p:cNvSpPr txBox="1">
              <a:spLocks noChangeArrowheads="1"/>
            </p:cNvSpPr>
            <p:nvPr/>
          </p:nvSpPr>
          <p:spPr bwMode="auto">
            <a:xfrm>
              <a:off x="4286" y="2296"/>
              <a:ext cx="727" cy="156"/>
            </a:xfrm>
            <a:prstGeom prst="rect">
              <a:avLst/>
            </a:prstGeom>
            <a:noFill/>
            <a:ln w="9525">
              <a:solidFill>
                <a:schemeClr val="tx1"/>
              </a:solidFill>
              <a:miter lim="800000"/>
              <a:headEnd/>
              <a:tailEnd/>
            </a:ln>
            <a:effectLst/>
          </p:spPr>
          <p:txBody>
            <a:bodyPr lIns="86630" tIns="43315" rIns="86630" bIns="43315">
              <a:spAutoFit/>
            </a:bodyPr>
            <a:lstStyle/>
            <a:p>
              <a:pPr algn="ctr" defTabSz="866775">
                <a:spcBef>
                  <a:spcPct val="50000"/>
                </a:spcBef>
              </a:pPr>
              <a:r>
                <a:rPr lang="en-US" sz="900">
                  <a:latin typeface="Arial" charset="0"/>
                </a:rPr>
                <a:t>DISTRIBUTION</a:t>
              </a:r>
            </a:p>
          </p:txBody>
        </p:sp>
        <p:sp>
          <p:nvSpPr>
            <p:cNvPr id="190481" name="Text Box 17"/>
            <p:cNvSpPr txBox="1">
              <a:spLocks noChangeArrowheads="1"/>
            </p:cNvSpPr>
            <p:nvPr/>
          </p:nvSpPr>
          <p:spPr bwMode="auto">
            <a:xfrm>
              <a:off x="2472" y="2680"/>
              <a:ext cx="681" cy="156"/>
            </a:xfrm>
            <a:prstGeom prst="rect">
              <a:avLst/>
            </a:prstGeom>
            <a:noFill/>
            <a:ln w="9525">
              <a:solidFill>
                <a:schemeClr val="tx1"/>
              </a:solidFill>
              <a:miter lim="800000"/>
              <a:headEnd/>
              <a:tailEnd/>
            </a:ln>
            <a:effectLst/>
          </p:spPr>
          <p:txBody>
            <a:bodyPr lIns="86630" tIns="43315" rIns="86630" bIns="43315">
              <a:spAutoFit/>
            </a:bodyPr>
            <a:lstStyle/>
            <a:p>
              <a:pPr algn="ctr" defTabSz="866775">
                <a:spcBef>
                  <a:spcPct val="50000"/>
                </a:spcBef>
              </a:pPr>
              <a:r>
                <a:rPr lang="en-US" sz="900">
                  <a:latin typeface="Arial" charset="0"/>
                </a:rPr>
                <a:t>OUTPUT</a:t>
              </a:r>
            </a:p>
          </p:txBody>
        </p:sp>
        <p:sp>
          <p:nvSpPr>
            <p:cNvPr id="190482" name="Line 18"/>
            <p:cNvSpPr>
              <a:spLocks noChangeShapeType="1"/>
            </p:cNvSpPr>
            <p:nvPr/>
          </p:nvSpPr>
          <p:spPr bwMode="auto">
            <a:xfrm>
              <a:off x="1338" y="2387"/>
              <a:ext cx="227" cy="0"/>
            </a:xfrm>
            <a:prstGeom prst="line">
              <a:avLst/>
            </a:prstGeom>
            <a:noFill/>
            <a:ln w="9525">
              <a:solidFill>
                <a:schemeClr val="tx1"/>
              </a:solidFill>
              <a:round/>
              <a:headEnd/>
              <a:tailEnd type="triangle" w="med" len="med"/>
            </a:ln>
            <a:effectLst/>
          </p:spPr>
          <p:txBody>
            <a:bodyPr/>
            <a:lstStyle/>
            <a:p>
              <a:endParaRPr lang="en-US"/>
            </a:p>
          </p:txBody>
        </p:sp>
        <p:sp>
          <p:nvSpPr>
            <p:cNvPr id="190483" name="Line 19"/>
            <p:cNvSpPr>
              <a:spLocks noChangeShapeType="1"/>
            </p:cNvSpPr>
            <p:nvPr/>
          </p:nvSpPr>
          <p:spPr bwMode="auto">
            <a:xfrm>
              <a:off x="2245" y="2387"/>
              <a:ext cx="227" cy="0"/>
            </a:xfrm>
            <a:prstGeom prst="line">
              <a:avLst/>
            </a:prstGeom>
            <a:noFill/>
            <a:ln w="9525">
              <a:solidFill>
                <a:schemeClr val="tx1"/>
              </a:solidFill>
              <a:round/>
              <a:headEnd/>
              <a:tailEnd type="triangle" w="med" len="med"/>
            </a:ln>
            <a:effectLst/>
          </p:spPr>
          <p:txBody>
            <a:bodyPr/>
            <a:lstStyle/>
            <a:p>
              <a:endParaRPr lang="en-US"/>
            </a:p>
          </p:txBody>
        </p:sp>
        <p:sp>
          <p:nvSpPr>
            <p:cNvPr id="190484" name="Line 20"/>
            <p:cNvSpPr>
              <a:spLocks noChangeShapeType="1"/>
            </p:cNvSpPr>
            <p:nvPr/>
          </p:nvSpPr>
          <p:spPr bwMode="auto">
            <a:xfrm>
              <a:off x="3152" y="2387"/>
              <a:ext cx="227" cy="0"/>
            </a:xfrm>
            <a:prstGeom prst="line">
              <a:avLst/>
            </a:prstGeom>
            <a:noFill/>
            <a:ln w="9525">
              <a:solidFill>
                <a:schemeClr val="tx1"/>
              </a:solidFill>
              <a:round/>
              <a:headEnd/>
              <a:tailEnd type="triangle" w="med" len="med"/>
            </a:ln>
            <a:effectLst/>
          </p:spPr>
          <p:txBody>
            <a:bodyPr/>
            <a:lstStyle/>
            <a:p>
              <a:endParaRPr lang="en-US"/>
            </a:p>
          </p:txBody>
        </p:sp>
        <p:sp>
          <p:nvSpPr>
            <p:cNvPr id="190485" name="Line 21"/>
            <p:cNvSpPr>
              <a:spLocks noChangeShapeType="1"/>
            </p:cNvSpPr>
            <p:nvPr/>
          </p:nvSpPr>
          <p:spPr bwMode="auto">
            <a:xfrm>
              <a:off x="4059" y="2387"/>
              <a:ext cx="227" cy="0"/>
            </a:xfrm>
            <a:prstGeom prst="line">
              <a:avLst/>
            </a:prstGeom>
            <a:noFill/>
            <a:ln w="9525">
              <a:solidFill>
                <a:schemeClr val="tx1"/>
              </a:solidFill>
              <a:round/>
              <a:headEnd/>
              <a:tailEnd type="triangle" w="med" len="med"/>
            </a:ln>
            <a:effectLst/>
          </p:spPr>
          <p:txBody>
            <a:bodyPr/>
            <a:lstStyle/>
            <a:p>
              <a:endParaRPr lang="en-US"/>
            </a:p>
          </p:txBody>
        </p:sp>
        <p:sp>
          <p:nvSpPr>
            <p:cNvPr id="190486" name="Line 22"/>
            <p:cNvSpPr>
              <a:spLocks noChangeShapeType="1"/>
            </p:cNvSpPr>
            <p:nvPr/>
          </p:nvSpPr>
          <p:spPr bwMode="auto">
            <a:xfrm>
              <a:off x="2744" y="2477"/>
              <a:ext cx="0" cy="182"/>
            </a:xfrm>
            <a:prstGeom prst="line">
              <a:avLst/>
            </a:prstGeom>
            <a:noFill/>
            <a:ln w="9525">
              <a:solidFill>
                <a:schemeClr val="tx1"/>
              </a:solidFill>
              <a:round/>
              <a:headEnd/>
              <a:tailEnd type="triangle" w="med" len="med"/>
            </a:ln>
            <a:effectLst/>
          </p:spPr>
          <p:txBody>
            <a:bodyPr/>
            <a:lstStyle/>
            <a:p>
              <a:endParaRPr lang="en-US"/>
            </a:p>
          </p:txBody>
        </p:sp>
        <p:sp>
          <p:nvSpPr>
            <p:cNvPr id="190487" name="Line 23"/>
            <p:cNvSpPr>
              <a:spLocks noChangeShapeType="1"/>
            </p:cNvSpPr>
            <p:nvPr/>
          </p:nvSpPr>
          <p:spPr bwMode="auto">
            <a:xfrm flipV="1">
              <a:off x="2880" y="2478"/>
              <a:ext cx="0" cy="181"/>
            </a:xfrm>
            <a:prstGeom prst="line">
              <a:avLst/>
            </a:prstGeom>
            <a:noFill/>
            <a:ln w="9525">
              <a:solidFill>
                <a:schemeClr val="tx1"/>
              </a:solidFill>
              <a:round/>
              <a:headEnd/>
              <a:tailEnd type="triangle" w="med" len="med"/>
            </a:ln>
            <a:effectLst/>
          </p:spPr>
          <p:txBody>
            <a:bodyPr/>
            <a:lstStyle/>
            <a:p>
              <a:endParaRPr lang="en-US"/>
            </a:p>
          </p:txBody>
        </p:sp>
        <p:sp>
          <p:nvSpPr>
            <p:cNvPr id="190488" name="Freeform 24"/>
            <p:cNvSpPr>
              <a:spLocks/>
            </p:cNvSpPr>
            <p:nvPr/>
          </p:nvSpPr>
          <p:spPr bwMode="auto">
            <a:xfrm>
              <a:off x="530" y="2120"/>
              <a:ext cx="4610" cy="268"/>
            </a:xfrm>
            <a:custGeom>
              <a:avLst/>
              <a:gdLst/>
              <a:ahLst/>
              <a:cxnLst>
                <a:cxn ang="0">
                  <a:pos x="4486" y="264"/>
                </a:cxn>
                <a:cxn ang="0">
                  <a:pos x="4610" y="268"/>
                </a:cxn>
                <a:cxn ang="0">
                  <a:pos x="4598" y="0"/>
                </a:cxn>
                <a:cxn ang="0">
                  <a:pos x="0" y="10"/>
                </a:cxn>
                <a:cxn ang="0">
                  <a:pos x="0" y="266"/>
                </a:cxn>
                <a:cxn ang="0">
                  <a:pos x="126" y="264"/>
                </a:cxn>
              </a:cxnLst>
              <a:rect l="0" t="0" r="r" b="b"/>
              <a:pathLst>
                <a:path w="4610" h="268">
                  <a:moveTo>
                    <a:pt x="4486" y="264"/>
                  </a:moveTo>
                  <a:lnTo>
                    <a:pt x="4610" y="268"/>
                  </a:lnTo>
                  <a:lnTo>
                    <a:pt x="4598" y="0"/>
                  </a:lnTo>
                  <a:lnTo>
                    <a:pt x="0" y="10"/>
                  </a:lnTo>
                  <a:lnTo>
                    <a:pt x="0" y="266"/>
                  </a:lnTo>
                  <a:lnTo>
                    <a:pt x="126" y="264"/>
                  </a:lnTo>
                </a:path>
              </a:pathLst>
            </a:custGeom>
            <a:noFill/>
            <a:ln w="9525">
              <a:solidFill>
                <a:schemeClr val="tx1"/>
              </a:solidFill>
              <a:round/>
              <a:headEnd type="none" w="med" len="med"/>
              <a:tailEnd type="triangle" w="med" len="med"/>
            </a:ln>
            <a:effectLst/>
          </p:spPr>
          <p:txBody>
            <a:bodyPr/>
            <a:lstStyle/>
            <a:p>
              <a:endParaRPr lang="en-US"/>
            </a:p>
          </p:txBody>
        </p:sp>
      </p:grpSp>
      <p:sp>
        <p:nvSpPr>
          <p:cNvPr id="190489" name="Text Box 25"/>
          <p:cNvSpPr txBox="1">
            <a:spLocks noChangeArrowheads="1"/>
          </p:cNvSpPr>
          <p:nvPr/>
        </p:nvSpPr>
        <p:spPr bwMode="auto">
          <a:xfrm>
            <a:off x="1952625" y="2357438"/>
            <a:ext cx="4386263" cy="344487"/>
          </a:xfrm>
          <a:prstGeom prst="rect">
            <a:avLst/>
          </a:prstGeom>
          <a:noFill/>
          <a:ln w="9525">
            <a:noFill/>
            <a:miter lim="800000"/>
            <a:headEnd/>
            <a:tailEnd/>
          </a:ln>
          <a:effectLst/>
        </p:spPr>
        <p:txBody>
          <a:bodyPr wrap="none" lIns="86630" tIns="43315" rIns="86630" bIns="43315">
            <a:spAutoFit/>
          </a:bodyPr>
          <a:lstStyle/>
          <a:p>
            <a:pPr defTabSz="866775"/>
            <a:r>
              <a:rPr lang="en-US"/>
              <a:t>Siklus Pengolahan Data yang dikembangkan</a:t>
            </a:r>
          </a:p>
        </p:txBody>
      </p:sp>
      <p:sp>
        <p:nvSpPr>
          <p:cNvPr id="190491" name="Rectangle 27"/>
          <p:cNvSpPr>
            <a:spLocks noChangeArrowheads="1"/>
          </p:cNvSpPr>
          <p:nvPr/>
        </p:nvSpPr>
        <p:spPr bwMode="auto">
          <a:xfrm>
            <a:off x="642938" y="4429125"/>
            <a:ext cx="7289800" cy="1282700"/>
          </a:xfrm>
          <a:prstGeom prst="rect">
            <a:avLst/>
          </a:prstGeom>
          <a:noFill/>
          <a:ln w="9525">
            <a:noFill/>
            <a:miter lim="800000"/>
            <a:headEnd/>
            <a:tailEnd/>
          </a:ln>
          <a:effectLst/>
        </p:spPr>
        <p:txBody>
          <a:bodyPr lIns="86630" tIns="43315" rIns="86630" bIns="43315"/>
          <a:lstStyle/>
          <a:p>
            <a:pPr lvl="1" eaLnBrk="1" hangingPunct="1">
              <a:spcBef>
                <a:spcPct val="20000"/>
              </a:spcBef>
              <a:buClr>
                <a:schemeClr val="folHlink"/>
              </a:buClr>
              <a:buFont typeface="Wingdings" pitchFamily="2" charset="2"/>
              <a:buNone/>
            </a:pPr>
            <a:r>
              <a:rPr lang="en-US">
                <a:effectLst>
                  <a:outerShdw blurRad="38100" dist="38100" dir="2700000" algn="tl">
                    <a:srgbClr val="000000"/>
                  </a:outerShdw>
                </a:effectLst>
              </a:rPr>
              <a:t>Origination</a:t>
            </a:r>
          </a:p>
          <a:p>
            <a:pPr lvl="2" eaLnBrk="1" hangingPunct="1">
              <a:spcBef>
                <a:spcPct val="20000"/>
              </a:spcBef>
              <a:buClr>
                <a:schemeClr val="hlink"/>
              </a:buClr>
              <a:buSzPct val="80000"/>
              <a:buFont typeface="Arial" charset="0"/>
              <a:buNone/>
            </a:pPr>
            <a:r>
              <a:rPr lang="en-US">
                <a:effectLst>
                  <a:outerShdw blurRad="38100" dist="38100" dir="2700000" algn="tl">
                    <a:srgbClr val="000000"/>
                  </a:outerShdw>
                </a:effectLst>
              </a:rPr>
              <a:t>Proses pengumpulan data yang berupa proses pencatatan data ke dokumen dasar</a:t>
            </a:r>
          </a:p>
          <a:p>
            <a:pPr lvl="1" eaLnBrk="1" hangingPunct="1">
              <a:spcBef>
                <a:spcPct val="20000"/>
              </a:spcBef>
              <a:buClr>
                <a:schemeClr val="folHlink"/>
              </a:buClr>
              <a:buFont typeface="Wingdings" pitchFamily="2" charset="2"/>
              <a:buNone/>
            </a:pPr>
            <a:endParaRPr lang="en-US">
              <a:effectLst>
                <a:outerShdw blurRad="38100" dist="38100" dir="2700000" algn="tl">
                  <a:srgbClr val="000000"/>
                </a:outerShdw>
              </a:effectLst>
            </a:endParaRPr>
          </a:p>
          <a:p>
            <a:pPr eaLnBrk="1" hangingPunct="1">
              <a:spcBef>
                <a:spcPct val="20000"/>
              </a:spcBef>
              <a:buClr>
                <a:schemeClr val="hlink"/>
              </a:buClr>
              <a:buSzPct val="80000"/>
              <a:buFont typeface="Arial" charset="0"/>
              <a:buNone/>
            </a:pPr>
            <a:endParaRPr lang="en-US">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5" name="Rectangle 3"/>
          <p:cNvSpPr>
            <a:spLocks noGrp="1" noChangeArrowheads="1"/>
          </p:cNvSpPr>
          <p:nvPr>
            <p:ph type="ctrTitle"/>
          </p:nvPr>
        </p:nvSpPr>
        <p:spPr>
          <a:xfrm>
            <a:off x="1152525" y="142875"/>
            <a:ext cx="6962775" cy="642938"/>
          </a:xfrm>
        </p:spPr>
        <p:txBody>
          <a:bodyPr>
            <a:normAutofit fontScale="90000"/>
          </a:bodyPr>
          <a:lstStyle/>
          <a:p>
            <a:r>
              <a:rPr lang="en-US" sz="4100" b="1"/>
              <a:t>Siklus Pengolahan Data</a:t>
            </a:r>
          </a:p>
        </p:txBody>
      </p:sp>
      <p:sp>
        <p:nvSpPr>
          <p:cNvPr id="4" name="Rectangle 157"/>
          <p:cNvSpPr>
            <a:spLocks noGrp="1" noChangeArrowheads="1"/>
          </p:cNvSpPr>
          <p:nvPr>
            <p:ph type="sldNum" sz="quarter" idx="12"/>
          </p:nvPr>
        </p:nvSpPr>
        <p:spPr/>
        <p:txBody>
          <a:bodyPr/>
          <a:lstStyle/>
          <a:p>
            <a:fld id="{BA7204E7-CDC2-4765-8551-0F9C26FC494D}" type="slidenum">
              <a:rPr lang="en-US"/>
              <a:pPr/>
              <a:t>14</a:t>
            </a:fld>
            <a:endParaRPr lang="en-US"/>
          </a:p>
        </p:txBody>
      </p:sp>
      <p:sp>
        <p:nvSpPr>
          <p:cNvPr id="192537" name="Rectangle 25"/>
          <p:cNvSpPr>
            <a:spLocks noChangeArrowheads="1"/>
          </p:cNvSpPr>
          <p:nvPr/>
        </p:nvSpPr>
        <p:spPr bwMode="auto">
          <a:xfrm>
            <a:off x="788988" y="1071563"/>
            <a:ext cx="7346950" cy="5429250"/>
          </a:xfrm>
          <a:prstGeom prst="rect">
            <a:avLst/>
          </a:prstGeom>
          <a:noFill/>
          <a:ln w="9525">
            <a:noFill/>
            <a:miter lim="800000"/>
            <a:headEnd/>
            <a:tailEnd/>
          </a:ln>
          <a:effectLst/>
        </p:spPr>
        <p:txBody>
          <a:bodyPr lIns="86630" tIns="43315" rIns="86630" bIns="43315"/>
          <a:lstStyle/>
          <a:p>
            <a:pPr lvl="1" eaLnBrk="1" hangingPunct="1">
              <a:lnSpc>
                <a:spcPct val="90000"/>
              </a:lnSpc>
              <a:spcBef>
                <a:spcPct val="20000"/>
              </a:spcBef>
              <a:buClr>
                <a:schemeClr val="folHlink"/>
              </a:buClr>
              <a:buFont typeface="Wingdings" pitchFamily="2" charset="2"/>
              <a:buNone/>
            </a:pPr>
            <a:r>
              <a:rPr lang="en-US" b="1">
                <a:effectLst>
                  <a:outerShdw blurRad="38100" dist="38100" dir="2700000" algn="tl">
                    <a:srgbClr val="000000"/>
                  </a:outerShdw>
                </a:effectLst>
              </a:rPr>
              <a:t>Input</a:t>
            </a:r>
          </a:p>
          <a:p>
            <a:pPr lvl="2" eaLnBrk="1" hangingPunct="1">
              <a:lnSpc>
                <a:spcPct val="90000"/>
              </a:lnSpc>
              <a:spcBef>
                <a:spcPct val="20000"/>
              </a:spcBef>
              <a:buClr>
                <a:schemeClr val="hlink"/>
              </a:buClr>
              <a:buSzPct val="80000"/>
              <a:buFont typeface="Arial" charset="0"/>
              <a:buNone/>
            </a:pPr>
            <a:r>
              <a:rPr lang="en-US">
                <a:effectLst>
                  <a:outerShdw blurRad="38100" dist="38100" dir="2700000" algn="tl">
                    <a:srgbClr val="000000"/>
                  </a:outerShdw>
                </a:effectLst>
              </a:rPr>
              <a:t>Proses memasukan data ke dalam proses komoputer melalui alat input (input device)</a:t>
            </a:r>
          </a:p>
          <a:p>
            <a:pPr lvl="2" eaLnBrk="1" hangingPunct="1">
              <a:lnSpc>
                <a:spcPct val="90000"/>
              </a:lnSpc>
              <a:spcBef>
                <a:spcPct val="20000"/>
              </a:spcBef>
              <a:buClr>
                <a:schemeClr val="hlink"/>
              </a:buClr>
              <a:buSzPct val="80000"/>
              <a:buFont typeface="Arial" charset="0"/>
              <a:buNone/>
            </a:pPr>
            <a:endParaRPr lang="en-US">
              <a:effectLst>
                <a:outerShdw blurRad="38100" dist="38100" dir="2700000" algn="tl">
                  <a:srgbClr val="000000"/>
                </a:outerShdw>
              </a:effectLst>
            </a:endParaRPr>
          </a:p>
          <a:p>
            <a:pPr lvl="1" eaLnBrk="1" hangingPunct="1">
              <a:lnSpc>
                <a:spcPct val="90000"/>
              </a:lnSpc>
              <a:spcBef>
                <a:spcPct val="20000"/>
              </a:spcBef>
              <a:buClr>
                <a:schemeClr val="folHlink"/>
              </a:buClr>
              <a:buFont typeface="Wingdings" pitchFamily="2" charset="2"/>
              <a:buNone/>
            </a:pPr>
            <a:r>
              <a:rPr lang="en-US" b="1">
                <a:effectLst>
                  <a:outerShdw blurRad="38100" dist="38100" dir="2700000" algn="tl">
                    <a:srgbClr val="000000"/>
                  </a:outerShdw>
                </a:effectLst>
              </a:rPr>
              <a:t>Processing</a:t>
            </a:r>
          </a:p>
          <a:p>
            <a:pPr lvl="2" eaLnBrk="1" hangingPunct="1">
              <a:lnSpc>
                <a:spcPct val="90000"/>
              </a:lnSpc>
              <a:spcBef>
                <a:spcPct val="20000"/>
              </a:spcBef>
              <a:buClr>
                <a:schemeClr val="hlink"/>
              </a:buClr>
              <a:buSzPct val="80000"/>
              <a:buFont typeface="Arial" charset="0"/>
              <a:buNone/>
            </a:pPr>
            <a:r>
              <a:rPr lang="en-US">
                <a:effectLst>
                  <a:outerShdw blurRad="38100" dist="38100" dir="2700000" algn="tl">
                    <a:srgbClr val="000000"/>
                  </a:outerShdw>
                </a:effectLst>
              </a:rPr>
              <a:t>Proses pengolahan data dengan alat pemroses (processing device) yang berupa proses menghitung,membandingkan, mengklasifikasikan,mengurutkan, mengendalikan, atau mencari di storage</a:t>
            </a:r>
          </a:p>
          <a:p>
            <a:pPr lvl="2" eaLnBrk="1" hangingPunct="1">
              <a:lnSpc>
                <a:spcPct val="90000"/>
              </a:lnSpc>
              <a:spcBef>
                <a:spcPct val="20000"/>
              </a:spcBef>
              <a:buClr>
                <a:schemeClr val="hlink"/>
              </a:buClr>
              <a:buSzPct val="80000"/>
              <a:buFont typeface="Arial" charset="0"/>
              <a:buNone/>
            </a:pPr>
            <a:endParaRPr lang="en-US">
              <a:effectLst>
                <a:outerShdw blurRad="38100" dist="38100" dir="2700000" algn="tl">
                  <a:srgbClr val="000000"/>
                </a:outerShdw>
              </a:effectLst>
            </a:endParaRPr>
          </a:p>
          <a:p>
            <a:pPr lvl="1" eaLnBrk="1" hangingPunct="1">
              <a:lnSpc>
                <a:spcPct val="90000"/>
              </a:lnSpc>
              <a:spcBef>
                <a:spcPct val="20000"/>
              </a:spcBef>
              <a:buClr>
                <a:schemeClr val="folHlink"/>
              </a:buClr>
              <a:buFont typeface="Wingdings" pitchFamily="2" charset="2"/>
              <a:buNone/>
            </a:pPr>
            <a:r>
              <a:rPr lang="en-US" b="1">
                <a:effectLst>
                  <a:outerShdw blurRad="38100" dist="38100" dir="2700000" algn="tl">
                    <a:srgbClr val="000000"/>
                  </a:outerShdw>
                </a:effectLst>
              </a:rPr>
              <a:t>Output</a:t>
            </a:r>
          </a:p>
          <a:p>
            <a:pPr lvl="2" eaLnBrk="1" hangingPunct="1">
              <a:lnSpc>
                <a:spcPct val="90000"/>
              </a:lnSpc>
              <a:spcBef>
                <a:spcPct val="20000"/>
              </a:spcBef>
              <a:buClr>
                <a:schemeClr val="hlink"/>
              </a:buClr>
              <a:buSzPct val="80000"/>
              <a:buFont typeface="Arial" charset="0"/>
              <a:buNone/>
            </a:pPr>
            <a:r>
              <a:rPr lang="en-US">
                <a:effectLst>
                  <a:outerShdw blurRad="38100" dist="38100" dir="2700000" algn="tl">
                    <a:srgbClr val="000000"/>
                  </a:outerShdw>
                </a:effectLst>
              </a:rPr>
              <a:t>Proses menghasilkan output dari hasil pengolahan data dengan menggunakan alat output (output device), yaitu berupa informasi.</a:t>
            </a:r>
          </a:p>
          <a:p>
            <a:pPr lvl="2" eaLnBrk="1" hangingPunct="1">
              <a:lnSpc>
                <a:spcPct val="90000"/>
              </a:lnSpc>
              <a:spcBef>
                <a:spcPct val="20000"/>
              </a:spcBef>
              <a:buClr>
                <a:schemeClr val="hlink"/>
              </a:buClr>
              <a:buSzPct val="80000"/>
              <a:buFont typeface="Arial" charset="0"/>
              <a:buNone/>
            </a:pPr>
            <a:endParaRPr lang="en-US">
              <a:effectLst>
                <a:outerShdw blurRad="38100" dist="38100" dir="2700000" algn="tl">
                  <a:srgbClr val="000000"/>
                </a:outerShdw>
              </a:effectLst>
            </a:endParaRPr>
          </a:p>
          <a:p>
            <a:pPr lvl="1" eaLnBrk="1" hangingPunct="1">
              <a:spcBef>
                <a:spcPct val="20000"/>
              </a:spcBef>
              <a:buClr>
                <a:schemeClr val="folHlink"/>
              </a:buClr>
              <a:buFont typeface="Wingdings" pitchFamily="2" charset="2"/>
              <a:buNone/>
            </a:pPr>
            <a:r>
              <a:rPr lang="en-US" b="1">
                <a:effectLst>
                  <a:outerShdw blurRad="38100" dist="38100" dir="2700000" algn="tl">
                    <a:srgbClr val="000000"/>
                  </a:outerShdw>
                </a:effectLst>
              </a:rPr>
              <a:t>Distribution</a:t>
            </a:r>
          </a:p>
          <a:p>
            <a:pPr lvl="2" eaLnBrk="1" hangingPunct="1">
              <a:spcBef>
                <a:spcPct val="20000"/>
              </a:spcBef>
              <a:buClr>
                <a:schemeClr val="hlink"/>
              </a:buClr>
              <a:buSzPct val="80000"/>
              <a:buFont typeface="Arial" charset="0"/>
              <a:buNone/>
            </a:pPr>
            <a:r>
              <a:rPr lang="en-US">
                <a:effectLst>
                  <a:outerShdw blurRad="38100" dist="38100" dir="2700000" algn="tl">
                    <a:srgbClr val="000000"/>
                  </a:outerShdw>
                </a:effectLst>
              </a:rPr>
              <a:t>Proses dari distribusi output kepada pihak yang berhak dan membutuhkan informasi</a:t>
            </a:r>
          </a:p>
          <a:p>
            <a:pPr lvl="2" eaLnBrk="1" hangingPunct="1">
              <a:spcBef>
                <a:spcPct val="20000"/>
              </a:spcBef>
              <a:buClr>
                <a:schemeClr val="hlink"/>
              </a:buClr>
              <a:buSzPct val="80000"/>
              <a:buFont typeface="Arial" charset="0"/>
              <a:buNone/>
            </a:pPr>
            <a:endParaRPr lang="en-US">
              <a:effectLst>
                <a:outerShdw blurRad="38100" dist="38100" dir="2700000" algn="tl">
                  <a:srgbClr val="000000"/>
                </a:outerShdw>
              </a:effectLst>
            </a:endParaRPr>
          </a:p>
          <a:p>
            <a:pPr lvl="2" eaLnBrk="1" hangingPunct="1">
              <a:lnSpc>
                <a:spcPct val="90000"/>
              </a:lnSpc>
              <a:spcBef>
                <a:spcPct val="20000"/>
              </a:spcBef>
              <a:buClr>
                <a:schemeClr val="hlink"/>
              </a:buClr>
              <a:buSzPct val="80000"/>
              <a:buFont typeface="Arial" charset="0"/>
              <a:buNone/>
            </a:pPr>
            <a:endParaRPr lang="en-US">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5" name="Rectangle 5"/>
          <p:cNvSpPr>
            <a:spLocks noGrp="1" noRot="1" noChangeArrowheads="1"/>
          </p:cNvSpPr>
          <p:nvPr>
            <p:ph type="title"/>
          </p:nvPr>
        </p:nvSpPr>
        <p:spPr>
          <a:xfrm>
            <a:off x="301625" y="71438"/>
            <a:ext cx="8540750" cy="642937"/>
          </a:xfrm>
        </p:spPr>
        <p:txBody>
          <a:bodyPr>
            <a:normAutofit fontScale="90000"/>
          </a:bodyPr>
          <a:lstStyle/>
          <a:p>
            <a:r>
              <a:rPr lang="en-US" sz="3800"/>
              <a:t>Sistem Komputer </a:t>
            </a:r>
          </a:p>
        </p:txBody>
      </p:sp>
      <p:sp>
        <p:nvSpPr>
          <p:cNvPr id="13" name="Slide Number Placeholder 5"/>
          <p:cNvSpPr>
            <a:spLocks noGrp="1"/>
          </p:cNvSpPr>
          <p:nvPr>
            <p:ph type="sldNum" sz="quarter" idx="12"/>
          </p:nvPr>
        </p:nvSpPr>
        <p:spPr/>
        <p:txBody>
          <a:bodyPr/>
          <a:lstStyle/>
          <a:p>
            <a:fld id="{EEAF0411-C050-4E5B-A7A3-B7AFC51402C3}" type="slidenum">
              <a:rPr lang="en-US"/>
              <a:pPr/>
              <a:t>15</a:t>
            </a:fld>
            <a:endParaRPr lang="en-US"/>
          </a:p>
        </p:txBody>
      </p:sp>
      <p:sp>
        <p:nvSpPr>
          <p:cNvPr id="194562" name="Rectangle 2"/>
          <p:cNvSpPr>
            <a:spLocks noChangeArrowheads="1"/>
          </p:cNvSpPr>
          <p:nvPr/>
        </p:nvSpPr>
        <p:spPr bwMode="auto">
          <a:xfrm>
            <a:off x="1225550" y="4572000"/>
            <a:ext cx="7786688" cy="1785938"/>
          </a:xfrm>
          <a:prstGeom prst="rect">
            <a:avLst/>
          </a:prstGeom>
          <a:solidFill>
            <a:schemeClr val="folHlink"/>
          </a:solidFill>
          <a:ln w="9525">
            <a:solidFill>
              <a:schemeClr val="tx1"/>
            </a:solidFill>
            <a:miter lim="800000"/>
            <a:headEnd/>
            <a:tailEnd/>
          </a:ln>
          <a:effectLst/>
        </p:spPr>
        <p:txBody>
          <a:bodyPr wrap="none" anchor="ctr"/>
          <a:lstStyle/>
          <a:p>
            <a:endParaRPr lang="en-US"/>
          </a:p>
        </p:txBody>
      </p:sp>
      <p:sp>
        <p:nvSpPr>
          <p:cNvPr id="194563" name="Rectangle 3"/>
          <p:cNvSpPr>
            <a:spLocks noChangeArrowheads="1"/>
          </p:cNvSpPr>
          <p:nvPr/>
        </p:nvSpPr>
        <p:spPr bwMode="auto">
          <a:xfrm>
            <a:off x="788988" y="3000375"/>
            <a:ext cx="6840537" cy="1428750"/>
          </a:xfrm>
          <a:prstGeom prst="rect">
            <a:avLst/>
          </a:prstGeom>
          <a:solidFill>
            <a:srgbClr val="003399"/>
          </a:solidFill>
          <a:ln w="9525">
            <a:solidFill>
              <a:schemeClr val="tx1"/>
            </a:solidFill>
            <a:miter lim="800000"/>
            <a:headEnd/>
            <a:tailEnd/>
          </a:ln>
          <a:effectLst/>
        </p:spPr>
        <p:txBody>
          <a:bodyPr wrap="none" anchor="ctr"/>
          <a:lstStyle/>
          <a:p>
            <a:endParaRPr lang="en-US"/>
          </a:p>
        </p:txBody>
      </p:sp>
      <p:sp>
        <p:nvSpPr>
          <p:cNvPr id="194564" name="Rectangle 4"/>
          <p:cNvSpPr>
            <a:spLocks noChangeArrowheads="1"/>
          </p:cNvSpPr>
          <p:nvPr/>
        </p:nvSpPr>
        <p:spPr bwMode="auto">
          <a:xfrm>
            <a:off x="206375" y="1500188"/>
            <a:ext cx="6694488" cy="1357312"/>
          </a:xfrm>
          <a:prstGeom prst="rect">
            <a:avLst/>
          </a:prstGeom>
          <a:solidFill>
            <a:schemeClr val="accent1"/>
          </a:solidFill>
          <a:ln w="9525">
            <a:solidFill>
              <a:schemeClr val="tx1"/>
            </a:solidFill>
            <a:miter lim="800000"/>
            <a:headEnd/>
            <a:tailEnd/>
          </a:ln>
          <a:effectLst/>
        </p:spPr>
        <p:txBody>
          <a:bodyPr wrap="none" anchor="ctr"/>
          <a:lstStyle/>
          <a:p>
            <a:endParaRPr lang="en-US"/>
          </a:p>
        </p:txBody>
      </p:sp>
      <p:pic>
        <p:nvPicPr>
          <p:cNvPr id="194566" name="Picture 6" descr="1-1c"/>
          <p:cNvPicPr>
            <a:picLocks noChangeAspect="1" noChangeArrowheads="1"/>
          </p:cNvPicPr>
          <p:nvPr/>
        </p:nvPicPr>
        <p:blipFill>
          <a:blip r:embed="rId2"/>
          <a:srcRect/>
          <a:stretch>
            <a:fillRect/>
          </a:stretch>
        </p:blipFill>
        <p:spPr bwMode="auto">
          <a:xfrm>
            <a:off x="4281488" y="1643063"/>
            <a:ext cx="1498600" cy="1135062"/>
          </a:xfrm>
          <a:prstGeom prst="rect">
            <a:avLst/>
          </a:prstGeom>
          <a:noFill/>
        </p:spPr>
      </p:pic>
      <p:sp>
        <p:nvSpPr>
          <p:cNvPr id="194567" name="Text Box 7"/>
          <p:cNvSpPr txBox="1">
            <a:spLocks noChangeArrowheads="1"/>
          </p:cNvSpPr>
          <p:nvPr/>
        </p:nvSpPr>
        <p:spPr bwMode="auto">
          <a:xfrm>
            <a:off x="352425" y="1643063"/>
            <a:ext cx="3652838" cy="1031875"/>
          </a:xfrm>
          <a:prstGeom prst="rect">
            <a:avLst/>
          </a:prstGeom>
          <a:noFill/>
          <a:ln w="9525">
            <a:noFill/>
            <a:miter lim="800000"/>
            <a:headEnd/>
            <a:tailEnd/>
          </a:ln>
          <a:effectLst/>
        </p:spPr>
        <p:txBody>
          <a:bodyPr lIns="86630" tIns="43315" rIns="86630" bIns="43315">
            <a:spAutoFit/>
          </a:bodyPr>
          <a:lstStyle/>
          <a:p>
            <a:pPr defTabSz="866775">
              <a:buFontTx/>
              <a:buChar char="•"/>
            </a:pPr>
            <a:r>
              <a:rPr lang="en-US" b="1"/>
              <a:t> HARDWARE</a:t>
            </a:r>
          </a:p>
          <a:p>
            <a:pPr defTabSz="866775"/>
            <a:r>
              <a:rPr lang="en-US" sz="1500"/>
              <a:t>peralatan pisik dari komputer itu sendiri. Peralatan yang secara pisik dapat dilihat, dipegang, ataupun dipindahkan. </a:t>
            </a:r>
          </a:p>
        </p:txBody>
      </p:sp>
      <p:pic>
        <p:nvPicPr>
          <p:cNvPr id="194568" name="Picture 8" descr="1-1d"/>
          <p:cNvPicPr>
            <a:picLocks noChangeAspect="1" noChangeArrowheads="1"/>
          </p:cNvPicPr>
          <p:nvPr/>
        </p:nvPicPr>
        <p:blipFill>
          <a:blip r:embed="rId3"/>
          <a:srcRect/>
          <a:stretch>
            <a:fillRect/>
          </a:stretch>
        </p:blipFill>
        <p:spPr bwMode="auto">
          <a:xfrm>
            <a:off x="1079500" y="3071813"/>
            <a:ext cx="1601788" cy="1214437"/>
          </a:xfrm>
          <a:prstGeom prst="rect">
            <a:avLst/>
          </a:prstGeom>
          <a:noFill/>
        </p:spPr>
      </p:pic>
      <p:sp>
        <p:nvSpPr>
          <p:cNvPr id="194569" name="Text Box 9"/>
          <p:cNvSpPr txBox="1">
            <a:spLocks noChangeArrowheads="1"/>
          </p:cNvSpPr>
          <p:nvPr/>
        </p:nvSpPr>
        <p:spPr bwMode="auto">
          <a:xfrm>
            <a:off x="3117850" y="3071813"/>
            <a:ext cx="3652838" cy="1260475"/>
          </a:xfrm>
          <a:prstGeom prst="rect">
            <a:avLst/>
          </a:prstGeom>
          <a:noFill/>
          <a:ln w="9525">
            <a:noFill/>
            <a:miter lim="800000"/>
            <a:headEnd/>
            <a:tailEnd/>
          </a:ln>
          <a:effectLst/>
        </p:spPr>
        <p:txBody>
          <a:bodyPr lIns="86630" tIns="43315" rIns="86630" bIns="43315">
            <a:spAutoFit/>
          </a:bodyPr>
          <a:lstStyle/>
          <a:p>
            <a:pPr defTabSz="866775">
              <a:buFontTx/>
              <a:buChar char="•"/>
            </a:pPr>
            <a:r>
              <a:rPr lang="en-US" b="1"/>
              <a:t> SOFTWARE</a:t>
            </a:r>
          </a:p>
          <a:p>
            <a:pPr defTabSz="866775"/>
            <a:r>
              <a:rPr lang="en-US" sz="1500"/>
              <a:t>suatu prosedur peng-operasian dari komputer itu sendiri ataupun pelbagai prosedur dalam hal pemrosesan data yang telah ditetapkan sebelumnya. </a:t>
            </a:r>
          </a:p>
        </p:txBody>
      </p:sp>
      <p:sp>
        <p:nvSpPr>
          <p:cNvPr id="194570" name="Text Box 10"/>
          <p:cNvSpPr txBox="1">
            <a:spLocks noChangeArrowheads="1"/>
          </p:cNvSpPr>
          <p:nvPr/>
        </p:nvSpPr>
        <p:spPr bwMode="auto">
          <a:xfrm>
            <a:off x="1298575" y="4714875"/>
            <a:ext cx="4875213" cy="1489075"/>
          </a:xfrm>
          <a:prstGeom prst="rect">
            <a:avLst/>
          </a:prstGeom>
          <a:noFill/>
          <a:ln w="9525">
            <a:noFill/>
            <a:miter lim="800000"/>
            <a:headEnd/>
            <a:tailEnd/>
          </a:ln>
          <a:effectLst/>
        </p:spPr>
        <p:txBody>
          <a:bodyPr lIns="86630" tIns="43315" rIns="86630" bIns="43315">
            <a:spAutoFit/>
          </a:bodyPr>
          <a:lstStyle/>
          <a:p>
            <a:pPr defTabSz="866775">
              <a:buFontTx/>
              <a:buChar char="•"/>
            </a:pPr>
            <a:r>
              <a:rPr lang="en-US" b="1"/>
              <a:t> BRAINWARE</a:t>
            </a:r>
          </a:p>
          <a:p>
            <a:pPr defTabSz="866775"/>
            <a:r>
              <a:rPr lang="en-US" sz="1500"/>
              <a:t>orang-orang yang bekerja secara langsung dengan menggunakan komputer sebagai alat bantu, ataupun orang-orang yang tidak bekerja secara langsung menggunakan komputer, tetapi menerima hasil kerja dari komputer yang berbentuk laporan . </a:t>
            </a:r>
          </a:p>
        </p:txBody>
      </p:sp>
      <p:pic>
        <p:nvPicPr>
          <p:cNvPr id="194571" name="Picture 11" descr="1-1g"/>
          <p:cNvPicPr>
            <a:picLocks noChangeAspect="1" noChangeArrowheads="1"/>
          </p:cNvPicPr>
          <p:nvPr/>
        </p:nvPicPr>
        <p:blipFill>
          <a:blip r:embed="rId4"/>
          <a:srcRect/>
          <a:stretch>
            <a:fillRect/>
          </a:stretch>
        </p:blipFill>
        <p:spPr bwMode="auto">
          <a:xfrm>
            <a:off x="6230938" y="4643438"/>
            <a:ext cx="2052637" cy="1558925"/>
          </a:xfrm>
          <a:prstGeom prst="rect">
            <a:avLst/>
          </a:prstGeom>
          <a:noFill/>
        </p:spPr>
      </p:pic>
      <p:sp>
        <p:nvSpPr>
          <p:cNvPr id="194572" name="Rectangle 12"/>
          <p:cNvSpPr>
            <a:spLocks noChangeArrowheads="1"/>
          </p:cNvSpPr>
          <p:nvPr/>
        </p:nvSpPr>
        <p:spPr bwMode="auto">
          <a:xfrm>
            <a:off x="133350" y="785813"/>
            <a:ext cx="8805863" cy="601662"/>
          </a:xfrm>
          <a:prstGeom prst="rect">
            <a:avLst/>
          </a:prstGeom>
          <a:noFill/>
          <a:ln w="9525">
            <a:noFill/>
            <a:miter lim="800000"/>
            <a:headEnd/>
            <a:tailEnd/>
          </a:ln>
          <a:effectLst/>
        </p:spPr>
        <p:txBody>
          <a:bodyPr lIns="86630" tIns="43315" rIns="86630" bIns="43315">
            <a:spAutoFit/>
          </a:bodyPr>
          <a:lstStyle/>
          <a:p>
            <a:pPr defTabSz="866775" eaLnBrk="1" hangingPunct="1"/>
            <a:r>
              <a:rPr lang="en-US"/>
              <a:t>Jaringan dari elemen-elemen yg saling berhubungan, membentuk satu kesatuan untuk melaksanakan suatu tujuan pokok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ctrTitle"/>
          </p:nvPr>
        </p:nvSpPr>
        <p:spPr>
          <a:xfrm>
            <a:off x="1152525" y="142875"/>
            <a:ext cx="6962775" cy="642938"/>
          </a:xfrm>
        </p:spPr>
        <p:txBody>
          <a:bodyPr>
            <a:normAutofit fontScale="90000"/>
          </a:bodyPr>
          <a:lstStyle/>
          <a:p>
            <a:r>
              <a:rPr lang="en-US" sz="3300" b="1"/>
              <a:t>Bagaimana Komputer Bekerja ?</a:t>
            </a:r>
          </a:p>
        </p:txBody>
      </p:sp>
      <p:sp>
        <p:nvSpPr>
          <p:cNvPr id="4" name="Rectangle 157"/>
          <p:cNvSpPr>
            <a:spLocks noGrp="1" noChangeArrowheads="1"/>
          </p:cNvSpPr>
          <p:nvPr>
            <p:ph type="sldNum" sz="quarter" idx="12"/>
          </p:nvPr>
        </p:nvSpPr>
        <p:spPr/>
        <p:txBody>
          <a:bodyPr/>
          <a:lstStyle/>
          <a:p>
            <a:fld id="{B6B73D42-44EB-4F97-A52D-E6A79B659378}" type="slidenum">
              <a:rPr lang="en-US"/>
              <a:pPr/>
              <a:t>16</a:t>
            </a:fld>
            <a:endParaRPr lang="en-US"/>
          </a:p>
        </p:txBody>
      </p:sp>
      <p:pic>
        <p:nvPicPr>
          <p:cNvPr id="195590" name="Picture 6"/>
          <p:cNvPicPr>
            <a:picLocks noChangeAspect="1" noChangeArrowheads="1"/>
          </p:cNvPicPr>
          <p:nvPr/>
        </p:nvPicPr>
        <p:blipFill>
          <a:blip r:embed="rId3"/>
          <a:srcRect/>
          <a:stretch>
            <a:fillRect/>
          </a:stretch>
        </p:blipFill>
        <p:spPr bwMode="auto">
          <a:xfrm>
            <a:off x="1806575" y="790575"/>
            <a:ext cx="5749925" cy="5487988"/>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Rot="1" noChangeArrowheads="1"/>
          </p:cNvSpPr>
          <p:nvPr>
            <p:ph type="title"/>
          </p:nvPr>
        </p:nvSpPr>
        <p:spPr>
          <a:xfrm>
            <a:off x="301625" y="300038"/>
            <a:ext cx="8540750" cy="1057275"/>
          </a:xfrm>
        </p:spPr>
        <p:txBody>
          <a:bodyPr>
            <a:normAutofit fontScale="90000"/>
          </a:bodyPr>
          <a:lstStyle/>
          <a:p>
            <a:r>
              <a:rPr lang="en-US" sz="3600" b="1"/>
              <a:t>Perkembangan </a:t>
            </a:r>
            <a:br>
              <a:rPr lang="en-US" sz="3600" b="1"/>
            </a:br>
            <a:r>
              <a:rPr lang="en-US" sz="3600" b="1"/>
              <a:t>Teknologi Komputer</a:t>
            </a:r>
          </a:p>
        </p:txBody>
      </p:sp>
      <p:sp>
        <p:nvSpPr>
          <p:cNvPr id="201731" name="Rectangle 3"/>
          <p:cNvSpPr>
            <a:spLocks noGrp="1" noRot="1" noChangeArrowheads="1"/>
          </p:cNvSpPr>
          <p:nvPr>
            <p:ph idx="1"/>
          </p:nvPr>
        </p:nvSpPr>
        <p:spPr>
          <a:xfrm>
            <a:off x="301625" y="1643063"/>
            <a:ext cx="8540750" cy="4456112"/>
          </a:xfrm>
        </p:spPr>
        <p:txBody>
          <a:bodyPr/>
          <a:lstStyle/>
          <a:p>
            <a:pPr eaLnBrk="0" hangingPunct="0">
              <a:spcBef>
                <a:spcPct val="0"/>
              </a:spcBef>
              <a:buClrTx/>
              <a:buSzTx/>
              <a:buFontTx/>
              <a:buChar char="•"/>
            </a:pPr>
            <a:r>
              <a:rPr lang="en-US" sz="1900">
                <a:effectLst/>
              </a:rPr>
              <a:t>Komputer yang kita kenal saat ini adalah hasil pengembangan teknologi elektronika dan informatika sehingga bentuk komputer yang asalnya berukuran besar dan membutuhkan tempat yang besar, sekarang berbentuk kecil dengan kemampuan yang besar.</a:t>
            </a:r>
          </a:p>
          <a:p>
            <a:pPr eaLnBrk="0" hangingPunct="0">
              <a:spcBef>
                <a:spcPct val="0"/>
              </a:spcBef>
              <a:buClrTx/>
              <a:buSzTx/>
              <a:buFontTx/>
              <a:buNone/>
            </a:pPr>
            <a:endParaRPr lang="en-US" sz="1900">
              <a:effectLst/>
            </a:endParaRPr>
          </a:p>
          <a:p>
            <a:pPr eaLnBrk="0" hangingPunct="0">
              <a:spcBef>
                <a:spcPct val="0"/>
              </a:spcBef>
              <a:buClrTx/>
              <a:buSzTx/>
              <a:buFontTx/>
              <a:buChar char="•"/>
            </a:pPr>
            <a:r>
              <a:rPr lang="en-US" sz="1900">
                <a:effectLst/>
              </a:rPr>
              <a:t>Kemajuan industri komponen elektronika </a:t>
            </a:r>
            <a:r>
              <a:rPr lang="en-US" sz="1900" i="1">
                <a:effectLst/>
              </a:rPr>
              <a:t>IC (integrated circuit)</a:t>
            </a:r>
            <a:r>
              <a:rPr lang="en-US" sz="1900">
                <a:effectLst/>
              </a:rPr>
              <a:t> telah mendorong terciptanya berbagai perangkat </a:t>
            </a:r>
            <a:r>
              <a:rPr lang="en-US" sz="1900" i="1">
                <a:effectLst/>
              </a:rPr>
              <a:t>chip IC</a:t>
            </a:r>
            <a:r>
              <a:rPr lang="en-US" sz="1900">
                <a:effectLst/>
              </a:rPr>
              <a:t> yg beragam dan mendukung berbagai keperluan pembuatan produk elektronik.</a:t>
            </a:r>
          </a:p>
          <a:p>
            <a:pPr eaLnBrk="0" hangingPunct="0">
              <a:spcBef>
                <a:spcPct val="0"/>
              </a:spcBef>
              <a:buClrTx/>
              <a:buSzTx/>
              <a:buFontTx/>
              <a:buNone/>
            </a:pPr>
            <a:endParaRPr lang="en-US" sz="1900">
              <a:effectLst/>
            </a:endParaRPr>
          </a:p>
          <a:p>
            <a:pPr eaLnBrk="0" hangingPunct="0">
              <a:spcBef>
                <a:spcPct val="0"/>
              </a:spcBef>
              <a:buClrTx/>
              <a:buSzTx/>
              <a:buFontTx/>
              <a:buChar char="•"/>
            </a:pPr>
            <a:r>
              <a:rPr lang="en-US" sz="1900">
                <a:effectLst/>
              </a:rPr>
              <a:t>Kemajuan teknologi elektronik tidak terlepas dari adanya kemajuan di bidang pengetahuan dan pengolahan bahan </a:t>
            </a:r>
            <a:r>
              <a:rPr lang="en-US" sz="1900" i="1">
                <a:effectLst/>
              </a:rPr>
              <a:t>semiconductor</a:t>
            </a:r>
            <a:r>
              <a:rPr lang="en-US" sz="1900">
                <a:effectLst/>
              </a:rPr>
              <a:t> khususnya </a:t>
            </a:r>
            <a:r>
              <a:rPr lang="en-US" sz="1900" i="1">
                <a:effectLst/>
              </a:rPr>
              <a:t>silicon</a:t>
            </a:r>
          </a:p>
          <a:p>
            <a:pPr eaLnBrk="0" hangingPunct="0">
              <a:spcBef>
                <a:spcPct val="0"/>
              </a:spcBef>
              <a:buClrTx/>
              <a:buSzTx/>
              <a:buFontTx/>
              <a:buChar char="•"/>
            </a:pPr>
            <a:endParaRPr lang="en-US" sz="1900">
              <a:effectLst/>
            </a:endParaRPr>
          </a:p>
          <a:p>
            <a:pPr>
              <a:buFont typeface="Arial" charset="0"/>
              <a:buNone/>
            </a:pPr>
            <a:endParaRPr lang="en-US" sz="1900"/>
          </a:p>
        </p:txBody>
      </p:sp>
      <p:sp>
        <p:nvSpPr>
          <p:cNvPr id="4" name="Slide Number Placeholder 5"/>
          <p:cNvSpPr>
            <a:spLocks noGrp="1"/>
          </p:cNvSpPr>
          <p:nvPr>
            <p:ph type="sldNum" sz="quarter" idx="12"/>
          </p:nvPr>
        </p:nvSpPr>
        <p:spPr/>
        <p:txBody>
          <a:bodyPr/>
          <a:lstStyle/>
          <a:p>
            <a:fld id="{82083315-6AE4-41C6-B4F7-D0603F35D336}" type="slidenum">
              <a:rPr lang="en-US"/>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Rot="1" noChangeArrowheads="1"/>
          </p:cNvSpPr>
          <p:nvPr>
            <p:ph type="title"/>
          </p:nvPr>
        </p:nvSpPr>
        <p:spPr>
          <a:xfrm>
            <a:off x="301625" y="300038"/>
            <a:ext cx="8540750" cy="1057275"/>
          </a:xfrm>
        </p:spPr>
        <p:txBody>
          <a:bodyPr>
            <a:normAutofit fontScale="90000"/>
          </a:bodyPr>
          <a:lstStyle/>
          <a:p>
            <a:r>
              <a:rPr lang="en-US" sz="3600" b="1"/>
              <a:t>Pemanfaatan </a:t>
            </a:r>
            <a:br>
              <a:rPr lang="en-US" sz="3600" b="1"/>
            </a:br>
            <a:r>
              <a:rPr lang="en-US" sz="3600" b="1"/>
              <a:t>Teknologi Komputer</a:t>
            </a:r>
          </a:p>
        </p:txBody>
      </p:sp>
      <p:sp>
        <p:nvSpPr>
          <p:cNvPr id="202755" name="Rectangle 3"/>
          <p:cNvSpPr>
            <a:spLocks noGrp="1" noRot="1" noChangeArrowheads="1"/>
          </p:cNvSpPr>
          <p:nvPr>
            <p:ph idx="1"/>
          </p:nvPr>
        </p:nvSpPr>
        <p:spPr>
          <a:xfrm>
            <a:off x="301625" y="1643063"/>
            <a:ext cx="8540750" cy="4456112"/>
          </a:xfrm>
        </p:spPr>
        <p:txBody>
          <a:bodyPr>
            <a:normAutofit lnSpcReduction="10000"/>
          </a:bodyPr>
          <a:lstStyle/>
          <a:p>
            <a:pPr eaLnBrk="0" hangingPunct="0">
              <a:spcBef>
                <a:spcPct val="0"/>
              </a:spcBef>
              <a:buClrTx/>
              <a:buSzTx/>
              <a:buFontTx/>
              <a:buChar char="•"/>
            </a:pPr>
            <a:r>
              <a:rPr lang="en-US" sz="1900">
                <a:effectLst/>
              </a:rPr>
              <a:t>Manfaat omputer saat ini cukup beragam mulai sebagai alat bantu menulis, menggambar, mengedit foto, memutar video, memutar lagu sampai analisis data hasil penelitian maupun untuk mengoperasikan proram-program, penyelesaian problem-problem ilmiah dan bisnis</a:t>
            </a:r>
          </a:p>
          <a:p>
            <a:pPr eaLnBrk="0" hangingPunct="0">
              <a:spcBef>
                <a:spcPct val="0"/>
              </a:spcBef>
              <a:buClrTx/>
              <a:buSzTx/>
              <a:buFontTx/>
              <a:buChar char="•"/>
            </a:pPr>
            <a:r>
              <a:rPr lang="en-US" sz="1900" b="1">
                <a:effectLst/>
              </a:rPr>
              <a:t>Dunia Anak</a:t>
            </a:r>
            <a:r>
              <a:rPr lang="en-US" sz="1900">
                <a:effectLst/>
              </a:rPr>
              <a:t>, telah lama mengenal alat permaian games yg dikendalikan oleh  sistem komputer</a:t>
            </a:r>
          </a:p>
          <a:p>
            <a:pPr eaLnBrk="0" hangingPunct="0">
              <a:spcBef>
                <a:spcPct val="0"/>
              </a:spcBef>
              <a:buClrTx/>
              <a:buSzTx/>
              <a:buFontTx/>
              <a:buChar char="•"/>
            </a:pPr>
            <a:r>
              <a:rPr lang="en-US" sz="1900" b="1">
                <a:effectLst/>
              </a:rPr>
              <a:t>Bidang industri</a:t>
            </a:r>
            <a:r>
              <a:rPr lang="en-US" sz="1900">
                <a:effectLst/>
              </a:rPr>
              <a:t>, komputer digunakan untuk mengontrol  mesin-mesin produksi dengan ketepatan tinggi</a:t>
            </a:r>
          </a:p>
          <a:p>
            <a:pPr eaLnBrk="0" hangingPunct="0">
              <a:spcBef>
                <a:spcPct val="0"/>
              </a:spcBef>
              <a:buClrTx/>
              <a:buSzTx/>
              <a:buFontTx/>
              <a:buChar char="•"/>
            </a:pPr>
            <a:r>
              <a:rPr lang="en-US" sz="1900">
                <a:effectLst/>
              </a:rPr>
              <a:t>Bidang department store, menggunakan komputer sebagai mesin cash register</a:t>
            </a:r>
          </a:p>
          <a:p>
            <a:pPr eaLnBrk="0" hangingPunct="0">
              <a:spcBef>
                <a:spcPct val="0"/>
              </a:spcBef>
              <a:buClrTx/>
              <a:buSzTx/>
              <a:buFontTx/>
              <a:buChar char="•"/>
            </a:pPr>
            <a:r>
              <a:rPr lang="en-US" sz="1900">
                <a:effectLst/>
              </a:rPr>
              <a:t>Bidang pendidikan, banyak peralatan laboratorium yg dilengkapi komputer agar dapat bekerja lebih teliti dan dapat mengatasi kendala hambatan indra manusia</a:t>
            </a:r>
          </a:p>
          <a:p>
            <a:pPr eaLnBrk="0" hangingPunct="0">
              <a:spcBef>
                <a:spcPct val="0"/>
              </a:spcBef>
              <a:buClrTx/>
              <a:buSzTx/>
              <a:buFontTx/>
              <a:buChar char="•"/>
            </a:pPr>
            <a:r>
              <a:rPr lang="en-US" sz="1900">
                <a:effectLst/>
              </a:rPr>
              <a:t>Dan lain – lain….</a:t>
            </a:r>
          </a:p>
          <a:p>
            <a:pPr eaLnBrk="0" hangingPunct="0">
              <a:spcBef>
                <a:spcPct val="0"/>
              </a:spcBef>
              <a:buClrTx/>
              <a:buSzTx/>
              <a:buFontTx/>
              <a:buChar char="•"/>
            </a:pPr>
            <a:endParaRPr lang="en-US" sz="1900">
              <a:effectLst/>
            </a:endParaRPr>
          </a:p>
          <a:p>
            <a:pPr>
              <a:buFont typeface="Arial" charset="0"/>
              <a:buNone/>
            </a:pPr>
            <a:endParaRPr lang="en-US" sz="1900"/>
          </a:p>
        </p:txBody>
      </p:sp>
      <p:sp>
        <p:nvSpPr>
          <p:cNvPr id="4" name="Slide Number Placeholder 5"/>
          <p:cNvSpPr>
            <a:spLocks noGrp="1"/>
          </p:cNvSpPr>
          <p:nvPr>
            <p:ph type="sldNum" sz="quarter" idx="12"/>
          </p:nvPr>
        </p:nvSpPr>
        <p:spPr/>
        <p:txBody>
          <a:bodyPr/>
          <a:lstStyle/>
          <a:p>
            <a:fld id="{C990925E-0CAB-4E84-8794-975C48FE91F8}" type="slidenum">
              <a:rPr lang="en-US"/>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3E053DC-A04C-4F8C-BA87-C10746435734}" type="slidenum">
              <a:rPr lang="en-US" smtClean="0"/>
              <a:pPr/>
              <a:t>19</a:t>
            </a:fld>
            <a:endParaRPr lang="en-US"/>
          </a:p>
        </p:txBody>
      </p:sp>
      <p:sp>
        <p:nvSpPr>
          <p:cNvPr id="5" name="Rectangle 4"/>
          <p:cNvSpPr/>
          <p:nvPr/>
        </p:nvSpPr>
        <p:spPr>
          <a:xfrm>
            <a:off x="1981200" y="2743200"/>
            <a:ext cx="5227714"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Terimakasih</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ctrTitle"/>
          </p:nvPr>
        </p:nvSpPr>
        <p:spPr>
          <a:xfrm>
            <a:off x="1152525" y="142875"/>
            <a:ext cx="6962775" cy="500063"/>
          </a:xfrm>
        </p:spPr>
        <p:txBody>
          <a:bodyPr>
            <a:normAutofit fontScale="90000"/>
          </a:bodyPr>
          <a:lstStyle/>
          <a:p>
            <a:r>
              <a:rPr lang="en-US" sz="3300" b="1"/>
              <a:t>SEJARAH KOMPUTER </a:t>
            </a:r>
          </a:p>
        </p:txBody>
      </p:sp>
      <p:sp>
        <p:nvSpPr>
          <p:cNvPr id="9" name="Rectangle 157"/>
          <p:cNvSpPr>
            <a:spLocks noGrp="1" noChangeArrowheads="1"/>
          </p:cNvSpPr>
          <p:nvPr>
            <p:ph type="sldNum" sz="quarter" idx="12"/>
          </p:nvPr>
        </p:nvSpPr>
        <p:spPr/>
        <p:txBody>
          <a:bodyPr/>
          <a:lstStyle/>
          <a:p>
            <a:fld id="{1FB3A404-9494-4B6C-8602-E293EC88398C}" type="slidenum">
              <a:rPr lang="en-US"/>
              <a:pPr/>
              <a:t>2</a:t>
            </a:fld>
            <a:endParaRPr lang="en-US"/>
          </a:p>
        </p:txBody>
      </p:sp>
      <p:pic>
        <p:nvPicPr>
          <p:cNvPr id="182281" name="Picture 9"/>
          <p:cNvPicPr>
            <a:picLocks noChangeAspect="1" noChangeArrowheads="1"/>
          </p:cNvPicPr>
          <p:nvPr/>
        </p:nvPicPr>
        <p:blipFill>
          <a:blip r:embed="rId3"/>
          <a:srcRect/>
          <a:stretch>
            <a:fillRect/>
          </a:stretch>
        </p:blipFill>
        <p:spPr bwMode="auto">
          <a:xfrm>
            <a:off x="715963" y="1000125"/>
            <a:ext cx="2227262" cy="1231900"/>
          </a:xfrm>
          <a:prstGeom prst="rect">
            <a:avLst/>
          </a:prstGeom>
          <a:noFill/>
          <a:ln w="9525">
            <a:noFill/>
            <a:miter lim="800000"/>
            <a:headEnd/>
            <a:tailEnd/>
          </a:ln>
          <a:effectLst/>
        </p:spPr>
      </p:pic>
      <p:sp>
        <p:nvSpPr>
          <p:cNvPr id="182282" name="Text Box 10"/>
          <p:cNvSpPr txBox="1">
            <a:spLocks noChangeArrowheads="1"/>
          </p:cNvSpPr>
          <p:nvPr/>
        </p:nvSpPr>
        <p:spPr bwMode="auto">
          <a:xfrm>
            <a:off x="715963" y="2316163"/>
            <a:ext cx="2181225" cy="1120775"/>
          </a:xfrm>
          <a:prstGeom prst="rect">
            <a:avLst/>
          </a:prstGeom>
          <a:noFill/>
          <a:ln w="9525">
            <a:noFill/>
            <a:miter lim="800000"/>
            <a:headEnd/>
            <a:tailEnd/>
          </a:ln>
          <a:effectLst/>
        </p:spPr>
        <p:txBody>
          <a:bodyPr lIns="86630" tIns="43315" rIns="86630" bIns="43315">
            <a:spAutoFit/>
          </a:bodyPr>
          <a:lstStyle/>
          <a:p>
            <a:pPr defTabSz="866775"/>
            <a:r>
              <a:rPr lang="en-US"/>
              <a:t>ABACUS </a:t>
            </a:r>
          </a:p>
          <a:p>
            <a:pPr defTabSz="866775"/>
            <a:r>
              <a:rPr lang="en-US"/>
              <a:t>awal mula mesin komputasi.</a:t>
            </a:r>
          </a:p>
          <a:p>
            <a:pPr defTabSz="866775"/>
            <a:endParaRPr lang="en-US"/>
          </a:p>
        </p:txBody>
      </p:sp>
      <p:pic>
        <p:nvPicPr>
          <p:cNvPr id="182283" name="Picture 11"/>
          <p:cNvPicPr>
            <a:picLocks noChangeAspect="1" noChangeArrowheads="1"/>
          </p:cNvPicPr>
          <p:nvPr/>
        </p:nvPicPr>
        <p:blipFill>
          <a:blip r:embed="rId4"/>
          <a:srcRect/>
          <a:stretch>
            <a:fillRect/>
          </a:stretch>
        </p:blipFill>
        <p:spPr bwMode="auto">
          <a:xfrm>
            <a:off x="3262313" y="1000125"/>
            <a:ext cx="3611562" cy="1393825"/>
          </a:xfrm>
          <a:prstGeom prst="rect">
            <a:avLst/>
          </a:prstGeom>
          <a:noFill/>
          <a:ln w="9525">
            <a:noFill/>
            <a:miter lim="800000"/>
            <a:headEnd/>
            <a:tailEnd/>
          </a:ln>
          <a:effectLst/>
        </p:spPr>
      </p:pic>
      <p:sp>
        <p:nvSpPr>
          <p:cNvPr id="182284" name="Rectangle 12"/>
          <p:cNvSpPr>
            <a:spLocks noChangeArrowheads="1"/>
          </p:cNvSpPr>
          <p:nvPr/>
        </p:nvSpPr>
        <p:spPr bwMode="auto">
          <a:xfrm>
            <a:off x="3554413" y="2500313"/>
            <a:ext cx="2900362" cy="1120775"/>
          </a:xfrm>
          <a:prstGeom prst="rect">
            <a:avLst/>
          </a:prstGeom>
          <a:noFill/>
          <a:ln w="9525">
            <a:noFill/>
            <a:miter lim="800000"/>
            <a:headEnd/>
            <a:tailEnd/>
          </a:ln>
          <a:effectLst/>
        </p:spPr>
        <p:txBody>
          <a:bodyPr lIns="86630" tIns="43315" rIns="86630" bIns="43315">
            <a:spAutoFit/>
          </a:bodyPr>
          <a:lstStyle/>
          <a:p>
            <a:pPr defTabSz="866775"/>
            <a:r>
              <a:rPr lang="en-US"/>
              <a:t>Blaise Pascal (1623-1662),</a:t>
            </a:r>
          </a:p>
          <a:p>
            <a:pPr defTabSz="866775"/>
            <a:r>
              <a:rPr lang="en-US"/>
              <a:t>kalkulator roda numerik </a:t>
            </a:r>
          </a:p>
          <a:p>
            <a:pPr defTabSz="866775"/>
            <a:r>
              <a:rPr lang="en-US"/>
              <a:t>(</a:t>
            </a:r>
            <a:r>
              <a:rPr lang="en-US" i="1"/>
              <a:t>numerical wheel calculator</a:t>
            </a:r>
            <a:r>
              <a:rPr lang="en-US"/>
              <a:t>)</a:t>
            </a:r>
          </a:p>
          <a:p>
            <a:pPr defTabSz="866775"/>
            <a:endParaRPr lang="en-US"/>
          </a:p>
        </p:txBody>
      </p:sp>
      <p:pic>
        <p:nvPicPr>
          <p:cNvPr id="182285" name="Picture 13"/>
          <p:cNvPicPr>
            <a:picLocks noChangeAspect="1" noChangeArrowheads="1"/>
          </p:cNvPicPr>
          <p:nvPr/>
        </p:nvPicPr>
        <p:blipFill>
          <a:blip r:embed="rId5"/>
          <a:srcRect/>
          <a:stretch>
            <a:fillRect/>
          </a:stretch>
        </p:blipFill>
        <p:spPr bwMode="auto">
          <a:xfrm>
            <a:off x="352425" y="3429000"/>
            <a:ext cx="2409825" cy="2009775"/>
          </a:xfrm>
          <a:prstGeom prst="rect">
            <a:avLst/>
          </a:prstGeom>
          <a:noFill/>
          <a:ln w="9525">
            <a:noFill/>
            <a:miter lim="800000"/>
            <a:headEnd/>
            <a:tailEnd/>
          </a:ln>
          <a:effectLst/>
        </p:spPr>
      </p:pic>
      <p:sp>
        <p:nvSpPr>
          <p:cNvPr id="182286" name="Text Box 14"/>
          <p:cNvSpPr txBox="1">
            <a:spLocks noChangeArrowheads="1"/>
          </p:cNvSpPr>
          <p:nvPr/>
        </p:nvSpPr>
        <p:spPr bwMode="auto">
          <a:xfrm>
            <a:off x="2971800" y="3584575"/>
            <a:ext cx="5795963" cy="1638300"/>
          </a:xfrm>
          <a:prstGeom prst="rect">
            <a:avLst/>
          </a:prstGeom>
          <a:noFill/>
          <a:ln w="9525">
            <a:noFill/>
            <a:miter lim="800000"/>
            <a:headEnd/>
            <a:tailEnd/>
          </a:ln>
          <a:effectLst/>
        </p:spPr>
        <p:txBody>
          <a:bodyPr wrap="none" lIns="86630" tIns="43315" rIns="86630" bIns="43315">
            <a:spAutoFit/>
          </a:bodyPr>
          <a:lstStyle/>
          <a:p>
            <a:pPr defTabSz="866775">
              <a:buFontTx/>
              <a:buChar char="-"/>
            </a:pPr>
            <a:r>
              <a:rPr lang="en-US"/>
              <a:t>1617 : John Napier </a:t>
            </a:r>
            <a:r>
              <a:rPr lang="en-US">
                <a:sym typeface="Wingdings" pitchFamily="2" charset="2"/>
              </a:rPr>
              <a:t> Napier’s Bones</a:t>
            </a:r>
          </a:p>
          <a:p>
            <a:pPr defTabSz="866775">
              <a:buFontTx/>
              <a:buChar char="-"/>
            </a:pPr>
            <a:r>
              <a:rPr lang="en-US"/>
              <a:t>1674 : Gotfriend Leibniez </a:t>
            </a:r>
            <a:r>
              <a:rPr lang="en-US">
                <a:sym typeface="Wingdings" pitchFamily="2" charset="2"/>
              </a:rPr>
              <a:t> </a:t>
            </a:r>
            <a:r>
              <a:rPr lang="en-US"/>
              <a:t>Leibniez  Calculation Machine</a:t>
            </a:r>
          </a:p>
          <a:p>
            <a:pPr defTabSz="866775">
              <a:buFontTx/>
              <a:buChar char="-"/>
            </a:pPr>
            <a:r>
              <a:rPr lang="en-US"/>
              <a:t> 1812 : Charles babbage </a:t>
            </a:r>
            <a:r>
              <a:rPr lang="en-US">
                <a:sym typeface="Wingdings" pitchFamily="2" charset="2"/>
              </a:rPr>
              <a:t> babbage Calculation Machine</a:t>
            </a:r>
          </a:p>
          <a:p>
            <a:pPr defTabSz="866775">
              <a:buFontTx/>
              <a:buChar char="-"/>
            </a:pPr>
            <a:r>
              <a:rPr lang="en-US">
                <a:sym typeface="Wingdings" pitchFamily="2" charset="2"/>
              </a:rPr>
              <a:t> 1890 : Herman Hollerith  Bapak Komputer Modern</a:t>
            </a:r>
          </a:p>
          <a:p>
            <a:pPr defTabSz="866775">
              <a:buFontTx/>
              <a:buChar char="-"/>
            </a:pPr>
            <a:r>
              <a:rPr lang="en-US">
                <a:sym typeface="Wingdings" pitchFamily="2" charset="2"/>
              </a:rPr>
              <a:t> DLL…..</a:t>
            </a:r>
            <a:endParaRPr lang="en-US"/>
          </a:p>
          <a:p>
            <a:pPr defTabSz="866775"/>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rrowheads="1"/>
          </p:cNvSpPr>
          <p:nvPr>
            <p:ph type="title"/>
          </p:nvPr>
        </p:nvSpPr>
        <p:spPr>
          <a:xfrm>
            <a:off x="685800" y="457200"/>
            <a:ext cx="7239000" cy="518160"/>
          </a:xfrm>
        </p:spPr>
        <p:txBody>
          <a:bodyPr>
            <a:normAutofit/>
          </a:bodyPr>
          <a:lstStyle/>
          <a:p>
            <a:r>
              <a:rPr lang="en-US" sz="2400" dirty="0" err="1">
                <a:solidFill>
                  <a:schemeClr val="tx1"/>
                </a:solidFill>
                <a:effectLst/>
              </a:rPr>
              <a:t>Komputer</a:t>
            </a:r>
            <a:r>
              <a:rPr lang="en-US" sz="2400" dirty="0">
                <a:solidFill>
                  <a:schemeClr val="tx1"/>
                </a:solidFill>
                <a:effectLst/>
              </a:rPr>
              <a:t> </a:t>
            </a:r>
            <a:r>
              <a:rPr lang="en-US" sz="2400" dirty="0" err="1">
                <a:solidFill>
                  <a:schemeClr val="tx1"/>
                </a:solidFill>
                <a:effectLst/>
              </a:rPr>
              <a:t>Berdasarkan</a:t>
            </a:r>
            <a:r>
              <a:rPr lang="en-US" sz="2400" dirty="0">
                <a:solidFill>
                  <a:schemeClr val="tx1"/>
                </a:solidFill>
                <a:effectLst/>
              </a:rPr>
              <a:t> Data yang </a:t>
            </a:r>
            <a:r>
              <a:rPr lang="en-US" sz="2400" dirty="0" err="1">
                <a:solidFill>
                  <a:schemeClr val="tx1"/>
                </a:solidFill>
                <a:effectLst/>
              </a:rPr>
              <a:t>Diolah</a:t>
            </a:r>
            <a:endParaRPr lang="en-US" sz="2400" dirty="0">
              <a:solidFill>
                <a:schemeClr val="tx1"/>
              </a:solidFill>
              <a:effectLst/>
            </a:endParaRPr>
          </a:p>
        </p:txBody>
      </p:sp>
      <p:sp>
        <p:nvSpPr>
          <p:cNvPr id="16" name="Slide Number Placeholder 5"/>
          <p:cNvSpPr>
            <a:spLocks noGrp="1"/>
          </p:cNvSpPr>
          <p:nvPr>
            <p:ph type="sldNum" sz="quarter" idx="12"/>
          </p:nvPr>
        </p:nvSpPr>
        <p:spPr/>
        <p:txBody>
          <a:bodyPr/>
          <a:lstStyle/>
          <a:p>
            <a:fld id="{AB492B48-E0B7-478E-AC8D-A95588848C78}" type="slidenum">
              <a:rPr lang="en-US"/>
              <a:pPr/>
              <a:t>3</a:t>
            </a:fld>
            <a:endParaRPr lang="en-US"/>
          </a:p>
        </p:txBody>
      </p:sp>
      <p:sp>
        <p:nvSpPr>
          <p:cNvPr id="179207" name="Text Box 7"/>
          <p:cNvSpPr txBox="1">
            <a:spLocks noChangeArrowheads="1"/>
          </p:cNvSpPr>
          <p:nvPr/>
        </p:nvSpPr>
        <p:spPr bwMode="auto">
          <a:xfrm>
            <a:off x="569913" y="3071813"/>
            <a:ext cx="1819275" cy="1090612"/>
          </a:xfrm>
          <a:prstGeom prst="rect">
            <a:avLst/>
          </a:prstGeom>
          <a:noFill/>
          <a:ln w="9525">
            <a:noFill/>
            <a:miter lim="800000"/>
            <a:headEnd/>
            <a:tailEnd/>
          </a:ln>
          <a:effectLst/>
        </p:spPr>
        <p:txBody>
          <a:bodyPr lIns="86630" tIns="43315" rIns="86630" bIns="43315">
            <a:spAutoFit/>
          </a:bodyPr>
          <a:lstStyle/>
          <a:p>
            <a:pPr defTabSz="866775"/>
            <a:r>
              <a:rPr lang="en-US" b="1"/>
              <a:t>Komputer Analog</a:t>
            </a:r>
          </a:p>
          <a:p>
            <a:pPr defTabSz="866775"/>
            <a:endParaRPr lang="en-US" b="1"/>
          </a:p>
          <a:p>
            <a:pPr defTabSz="866775"/>
            <a:endParaRPr lang="en-US" sz="1500"/>
          </a:p>
        </p:txBody>
      </p:sp>
      <p:pic>
        <p:nvPicPr>
          <p:cNvPr id="179209" name="Picture 9" descr="1-5b"/>
          <p:cNvPicPr>
            <a:picLocks noChangeAspect="1" noChangeArrowheads="1"/>
          </p:cNvPicPr>
          <p:nvPr/>
        </p:nvPicPr>
        <p:blipFill>
          <a:blip r:embed="rId2"/>
          <a:srcRect/>
          <a:stretch>
            <a:fillRect/>
          </a:stretch>
        </p:blipFill>
        <p:spPr bwMode="auto">
          <a:xfrm>
            <a:off x="3408363" y="1812925"/>
            <a:ext cx="1673225" cy="1270000"/>
          </a:xfrm>
          <a:prstGeom prst="rect">
            <a:avLst/>
          </a:prstGeom>
          <a:noFill/>
        </p:spPr>
      </p:pic>
      <p:sp>
        <p:nvSpPr>
          <p:cNvPr id="179210" name="Text Box 10"/>
          <p:cNvSpPr txBox="1">
            <a:spLocks noChangeArrowheads="1"/>
          </p:cNvSpPr>
          <p:nvPr/>
        </p:nvSpPr>
        <p:spPr bwMode="auto">
          <a:xfrm>
            <a:off x="3481388" y="3071813"/>
            <a:ext cx="1965325" cy="830262"/>
          </a:xfrm>
          <a:prstGeom prst="rect">
            <a:avLst/>
          </a:prstGeom>
          <a:noFill/>
          <a:ln w="9525">
            <a:noFill/>
            <a:miter lim="800000"/>
            <a:headEnd/>
            <a:tailEnd/>
          </a:ln>
          <a:effectLst/>
        </p:spPr>
        <p:txBody>
          <a:bodyPr lIns="86630" tIns="43315" rIns="86630" bIns="43315">
            <a:spAutoFit/>
          </a:bodyPr>
          <a:lstStyle/>
          <a:p>
            <a:pPr defTabSz="866775"/>
            <a:r>
              <a:rPr lang="en-US" b="1"/>
              <a:t>Komputer Digital</a:t>
            </a:r>
          </a:p>
          <a:p>
            <a:pPr defTabSz="866775"/>
            <a:endParaRPr lang="en-US" sz="1500"/>
          </a:p>
        </p:txBody>
      </p:sp>
      <p:pic>
        <p:nvPicPr>
          <p:cNvPr id="179212" name="Picture 12" descr="1-5d"/>
          <p:cNvPicPr>
            <a:picLocks noChangeAspect="1" noChangeArrowheads="1"/>
          </p:cNvPicPr>
          <p:nvPr/>
        </p:nvPicPr>
        <p:blipFill>
          <a:blip r:embed="rId3"/>
          <a:srcRect/>
          <a:stretch>
            <a:fillRect/>
          </a:stretch>
        </p:blipFill>
        <p:spPr bwMode="auto">
          <a:xfrm>
            <a:off x="569913" y="1812925"/>
            <a:ext cx="1673225" cy="1270000"/>
          </a:xfrm>
          <a:prstGeom prst="rect">
            <a:avLst/>
          </a:prstGeom>
          <a:noFill/>
        </p:spPr>
      </p:pic>
      <p:pic>
        <p:nvPicPr>
          <p:cNvPr id="179214" name="Picture 14" descr="1-5e"/>
          <p:cNvPicPr>
            <a:picLocks noChangeAspect="1" noChangeArrowheads="1"/>
          </p:cNvPicPr>
          <p:nvPr/>
        </p:nvPicPr>
        <p:blipFill>
          <a:blip r:embed="rId4"/>
          <a:srcRect/>
          <a:stretch>
            <a:fillRect/>
          </a:stretch>
        </p:blipFill>
        <p:spPr bwMode="auto">
          <a:xfrm>
            <a:off x="6319838" y="1812925"/>
            <a:ext cx="1673225" cy="1270000"/>
          </a:xfrm>
          <a:prstGeom prst="rect">
            <a:avLst/>
          </a:prstGeom>
          <a:noFill/>
        </p:spPr>
      </p:pic>
      <p:sp>
        <p:nvSpPr>
          <p:cNvPr id="179215" name="Text Box 15"/>
          <p:cNvSpPr txBox="1">
            <a:spLocks noChangeArrowheads="1"/>
          </p:cNvSpPr>
          <p:nvPr/>
        </p:nvSpPr>
        <p:spPr bwMode="auto">
          <a:xfrm>
            <a:off x="6392863" y="3071813"/>
            <a:ext cx="1673225" cy="830262"/>
          </a:xfrm>
          <a:prstGeom prst="rect">
            <a:avLst/>
          </a:prstGeom>
          <a:noFill/>
          <a:ln w="9525">
            <a:noFill/>
            <a:miter lim="800000"/>
            <a:headEnd/>
            <a:tailEnd/>
          </a:ln>
          <a:effectLst/>
        </p:spPr>
        <p:txBody>
          <a:bodyPr lIns="86630" tIns="43315" rIns="86630" bIns="43315">
            <a:spAutoFit/>
          </a:bodyPr>
          <a:lstStyle/>
          <a:p>
            <a:pPr defTabSz="866775"/>
            <a:r>
              <a:rPr lang="en-US" b="1"/>
              <a:t>Komputer Hybrid</a:t>
            </a:r>
          </a:p>
          <a:p>
            <a:pPr defTabSz="866775"/>
            <a:endParaRPr lang="en-US" sz="1500"/>
          </a:p>
        </p:txBody>
      </p:sp>
      <p:sp>
        <p:nvSpPr>
          <p:cNvPr id="179216" name="Line 16"/>
          <p:cNvSpPr>
            <a:spLocks noChangeShapeType="1"/>
          </p:cNvSpPr>
          <p:nvPr/>
        </p:nvSpPr>
        <p:spPr bwMode="auto">
          <a:xfrm>
            <a:off x="1370013" y="1357313"/>
            <a:ext cx="5676900" cy="0"/>
          </a:xfrm>
          <a:prstGeom prst="line">
            <a:avLst/>
          </a:prstGeom>
          <a:noFill/>
          <a:ln w="38100">
            <a:solidFill>
              <a:schemeClr val="tx1"/>
            </a:solidFill>
            <a:round/>
            <a:headEnd/>
            <a:tailEnd/>
          </a:ln>
          <a:effectLst/>
        </p:spPr>
        <p:txBody>
          <a:bodyPr/>
          <a:lstStyle/>
          <a:p>
            <a:endParaRPr lang="en-US"/>
          </a:p>
        </p:txBody>
      </p:sp>
      <p:sp>
        <p:nvSpPr>
          <p:cNvPr id="179217" name="Line 17"/>
          <p:cNvSpPr>
            <a:spLocks noChangeShapeType="1"/>
          </p:cNvSpPr>
          <p:nvPr/>
        </p:nvSpPr>
        <p:spPr bwMode="auto">
          <a:xfrm>
            <a:off x="1370013" y="1357313"/>
            <a:ext cx="0" cy="285750"/>
          </a:xfrm>
          <a:prstGeom prst="line">
            <a:avLst/>
          </a:prstGeom>
          <a:noFill/>
          <a:ln w="38100">
            <a:solidFill>
              <a:schemeClr val="tx1"/>
            </a:solidFill>
            <a:round/>
            <a:headEnd/>
            <a:tailEnd type="triangle" w="med" len="med"/>
          </a:ln>
          <a:effectLst/>
        </p:spPr>
        <p:txBody>
          <a:bodyPr/>
          <a:lstStyle/>
          <a:p>
            <a:endParaRPr lang="en-US"/>
          </a:p>
        </p:txBody>
      </p:sp>
      <p:sp>
        <p:nvSpPr>
          <p:cNvPr id="179218" name="Line 18"/>
          <p:cNvSpPr>
            <a:spLocks noChangeShapeType="1"/>
          </p:cNvSpPr>
          <p:nvPr/>
        </p:nvSpPr>
        <p:spPr bwMode="auto">
          <a:xfrm>
            <a:off x="7046913" y="1357313"/>
            <a:ext cx="0" cy="285750"/>
          </a:xfrm>
          <a:prstGeom prst="line">
            <a:avLst/>
          </a:prstGeom>
          <a:noFill/>
          <a:ln w="38100">
            <a:solidFill>
              <a:schemeClr val="tx1"/>
            </a:solidFill>
            <a:round/>
            <a:headEnd/>
            <a:tailEnd type="triangle" w="med" len="med"/>
          </a:ln>
          <a:effectLst/>
        </p:spPr>
        <p:txBody>
          <a:bodyPr/>
          <a:lstStyle/>
          <a:p>
            <a:endParaRPr lang="en-US"/>
          </a:p>
        </p:txBody>
      </p:sp>
      <p:sp>
        <p:nvSpPr>
          <p:cNvPr id="179219" name="Line 19"/>
          <p:cNvSpPr>
            <a:spLocks noChangeShapeType="1"/>
          </p:cNvSpPr>
          <p:nvPr/>
        </p:nvSpPr>
        <p:spPr bwMode="auto">
          <a:xfrm>
            <a:off x="4281488" y="1071563"/>
            <a:ext cx="0" cy="642937"/>
          </a:xfrm>
          <a:prstGeom prst="line">
            <a:avLst/>
          </a:prstGeom>
          <a:noFill/>
          <a:ln w="38100">
            <a:solidFill>
              <a:schemeClr val="tx1"/>
            </a:solidFill>
            <a:round/>
            <a:headEnd/>
            <a:tailEnd type="triangle" w="med" len="med"/>
          </a:ln>
          <a:effectLst/>
        </p:spPr>
        <p:txBody>
          <a:bodyPr/>
          <a:lstStyle/>
          <a:p>
            <a:endParaRPr lang="en-US"/>
          </a:p>
        </p:txBody>
      </p:sp>
      <p:sp>
        <p:nvSpPr>
          <p:cNvPr id="179222" name="Text Box 22"/>
          <p:cNvSpPr txBox="1">
            <a:spLocks noChangeArrowheads="1"/>
          </p:cNvSpPr>
          <p:nvPr/>
        </p:nvSpPr>
        <p:spPr bwMode="auto">
          <a:xfrm>
            <a:off x="555625" y="3721100"/>
            <a:ext cx="2344738" cy="2414588"/>
          </a:xfrm>
          <a:prstGeom prst="rect">
            <a:avLst/>
          </a:prstGeom>
          <a:solidFill>
            <a:srgbClr val="003399"/>
          </a:solidFill>
          <a:ln w="9525">
            <a:noFill/>
            <a:miter lim="800000"/>
            <a:headEnd/>
            <a:tailEnd/>
          </a:ln>
          <a:effectLst/>
        </p:spPr>
        <p:txBody>
          <a:bodyPr lIns="86630" tIns="43315" rIns="86630" bIns="43315">
            <a:spAutoFit/>
          </a:bodyPr>
          <a:lstStyle/>
          <a:p>
            <a:pPr defTabSz="866775"/>
            <a:r>
              <a:rPr lang="en-US"/>
              <a:t>Digunakan untuk data yang sifatnya kontinyu dan bukan data yang berbentuk angka, tetapi dalam bentuk fisik,seperti misalnya arus listrik,temperatur,kecepatan,tekanan,dll</a:t>
            </a:r>
          </a:p>
        </p:txBody>
      </p:sp>
      <p:sp>
        <p:nvSpPr>
          <p:cNvPr id="179223" name="Text Box 23"/>
          <p:cNvSpPr txBox="1">
            <a:spLocks noChangeArrowheads="1"/>
          </p:cNvSpPr>
          <p:nvPr/>
        </p:nvSpPr>
        <p:spPr bwMode="auto">
          <a:xfrm>
            <a:off x="2971800" y="3714750"/>
            <a:ext cx="3201988" cy="4200525"/>
          </a:xfrm>
          <a:prstGeom prst="rect">
            <a:avLst/>
          </a:prstGeom>
          <a:solidFill>
            <a:srgbClr val="660033"/>
          </a:solidFill>
          <a:ln w="9525">
            <a:noFill/>
            <a:miter lim="800000"/>
            <a:headEnd/>
            <a:tailEnd/>
          </a:ln>
          <a:effectLst/>
        </p:spPr>
        <p:txBody>
          <a:bodyPr lIns="86630" tIns="43315" rIns="86630" bIns="43315">
            <a:spAutoFit/>
          </a:bodyPr>
          <a:lstStyle/>
          <a:p>
            <a:pPr defTabSz="866775"/>
            <a:r>
              <a:rPr lang="en-US" sz="1500"/>
              <a:t>Digunakan untuk data berbentuk angka atau huruf</a:t>
            </a:r>
          </a:p>
          <a:p>
            <a:pPr marL="433388" lvl="1" defTabSz="866775"/>
            <a:r>
              <a:rPr lang="en-US" sz="1500"/>
              <a:t>Keunggulan :</a:t>
            </a:r>
          </a:p>
          <a:p>
            <a:pPr marL="866775" lvl="2" defTabSz="866775">
              <a:buFontTx/>
              <a:buChar char="•"/>
            </a:pPr>
            <a:r>
              <a:rPr lang="en-US" sz="1500"/>
              <a:t> Memproses data lebih tepat</a:t>
            </a:r>
          </a:p>
          <a:p>
            <a:pPr marL="866775" lvl="2" defTabSz="866775">
              <a:buFontTx/>
              <a:buChar char="•"/>
            </a:pPr>
            <a:r>
              <a:rPr lang="en-US" sz="1500"/>
              <a:t> Dapat menyimpan data selama masih dibutuhkan oleh proses</a:t>
            </a:r>
          </a:p>
          <a:p>
            <a:pPr marL="866775" lvl="2" defTabSz="866775">
              <a:buFontTx/>
              <a:buChar char="•"/>
            </a:pPr>
            <a:r>
              <a:rPr lang="en-US" sz="1500"/>
              <a:t> Dapat melakukan operasi logika</a:t>
            </a:r>
          </a:p>
          <a:p>
            <a:pPr marL="866775" lvl="2" defTabSz="866775">
              <a:buFontTx/>
              <a:buChar char="•"/>
            </a:pPr>
            <a:r>
              <a:rPr lang="en-US" sz="1500"/>
              <a:t> Data yang telah dimasukkan dapat dikoreksi atau dihapus</a:t>
            </a:r>
          </a:p>
          <a:p>
            <a:pPr marL="866775" lvl="2" defTabSz="866775">
              <a:buFontTx/>
              <a:buChar char="•"/>
            </a:pPr>
            <a:r>
              <a:rPr lang="en-US" sz="1500"/>
              <a:t> Output dari komputer digital dapat berupa angka, huruf,grafik maupun gambar</a:t>
            </a:r>
          </a:p>
          <a:p>
            <a:pPr defTabSz="866775"/>
            <a:endParaRPr lang="en-US" sz="1500"/>
          </a:p>
        </p:txBody>
      </p:sp>
      <p:sp>
        <p:nvSpPr>
          <p:cNvPr id="179224" name="Text Box 24"/>
          <p:cNvSpPr txBox="1">
            <a:spLocks noChangeArrowheads="1"/>
          </p:cNvSpPr>
          <p:nvPr/>
        </p:nvSpPr>
        <p:spPr bwMode="auto">
          <a:xfrm>
            <a:off x="6246813" y="3714750"/>
            <a:ext cx="2036762" cy="1139825"/>
          </a:xfrm>
          <a:prstGeom prst="rect">
            <a:avLst/>
          </a:prstGeom>
          <a:solidFill>
            <a:srgbClr val="003300"/>
          </a:solidFill>
          <a:ln w="9525">
            <a:noFill/>
            <a:miter lim="800000"/>
            <a:headEnd/>
            <a:tailEnd/>
          </a:ln>
          <a:effectLst/>
        </p:spPr>
        <p:txBody>
          <a:bodyPr lIns="86630" tIns="43315" rIns="86630" bIns="43315">
            <a:spAutoFit/>
          </a:bodyPr>
          <a:lstStyle/>
          <a:p>
            <a:pPr marL="433388" lvl="1" defTabSz="866775" eaLnBrk="1" hangingPunct="1">
              <a:lnSpc>
                <a:spcPct val="80000"/>
              </a:lnSpc>
              <a:spcBef>
                <a:spcPct val="20000"/>
              </a:spcBef>
              <a:buClr>
                <a:schemeClr val="tx1"/>
              </a:buClr>
              <a:buSzPct val="75000"/>
            </a:pPr>
            <a:r>
              <a:rPr lang="en-US"/>
              <a:t>Kombinasi komputer analog dan digital</a:t>
            </a:r>
          </a:p>
          <a:p>
            <a:pPr marL="433388" lvl="1" defTabSz="866775" eaLnBrk="1" hangingPunct="1">
              <a:lnSpc>
                <a:spcPct val="80000"/>
              </a:lnSpc>
              <a:spcBef>
                <a:spcPct val="20000"/>
              </a:spcBef>
              <a:buClr>
                <a:schemeClr val="tx1"/>
              </a:buClr>
              <a:buSzPct val="75000"/>
              <a:buFontTx/>
              <a:buChar char="–"/>
            </a:pPr>
            <a:endParaRPr lang="en-US" sz="15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Rot="1" noChangeArrowheads="1"/>
          </p:cNvSpPr>
          <p:nvPr>
            <p:ph type="title"/>
          </p:nvPr>
        </p:nvSpPr>
        <p:spPr>
          <a:xfrm>
            <a:off x="457200" y="457200"/>
            <a:ext cx="8183880" cy="1051560"/>
          </a:xfrm>
        </p:spPr>
        <p:txBody>
          <a:bodyPr/>
          <a:lstStyle/>
          <a:p>
            <a:r>
              <a:rPr lang="en-US" sz="3600" dirty="0" err="1">
                <a:solidFill>
                  <a:schemeClr val="tx1"/>
                </a:solidFill>
                <a:effectLst/>
              </a:rPr>
              <a:t>Komputer</a:t>
            </a:r>
            <a:r>
              <a:rPr lang="en-US" sz="3600" dirty="0">
                <a:solidFill>
                  <a:schemeClr val="tx1"/>
                </a:solidFill>
                <a:effectLst/>
              </a:rPr>
              <a:t> </a:t>
            </a:r>
            <a:r>
              <a:rPr lang="en-US" sz="3600" dirty="0" err="1">
                <a:solidFill>
                  <a:schemeClr val="tx1"/>
                </a:solidFill>
                <a:effectLst/>
              </a:rPr>
              <a:t>Berdasarkan</a:t>
            </a:r>
            <a:r>
              <a:rPr lang="en-US" sz="3600" dirty="0">
                <a:solidFill>
                  <a:schemeClr val="tx1"/>
                </a:solidFill>
                <a:effectLst/>
              </a:rPr>
              <a:t> </a:t>
            </a:r>
            <a:r>
              <a:rPr lang="en-US" sz="3600" dirty="0" err="1">
                <a:solidFill>
                  <a:schemeClr val="tx1"/>
                </a:solidFill>
                <a:effectLst/>
              </a:rPr>
              <a:t>Ukuran</a:t>
            </a:r>
            <a:endParaRPr lang="en-US" sz="3600" dirty="0">
              <a:solidFill>
                <a:schemeClr val="tx1"/>
              </a:solidFill>
              <a:effectLst/>
            </a:endParaRPr>
          </a:p>
        </p:txBody>
      </p:sp>
      <p:sp>
        <p:nvSpPr>
          <p:cNvPr id="180247" name="Rectangle 23"/>
          <p:cNvSpPr>
            <a:spLocks noGrp="1" noChangeArrowheads="1"/>
          </p:cNvSpPr>
          <p:nvPr>
            <p:ph idx="1"/>
          </p:nvPr>
        </p:nvSpPr>
        <p:spPr>
          <a:xfrm>
            <a:off x="788988" y="1714500"/>
            <a:ext cx="7346950" cy="4071938"/>
          </a:xfrm>
          <a:noFill/>
          <a:ln/>
        </p:spPr>
        <p:txBody>
          <a:bodyPr/>
          <a:lstStyle/>
          <a:p>
            <a:r>
              <a:rPr lang="en-US" sz="2300" dirty="0"/>
              <a:t>Micro Computer (Personal Computer)</a:t>
            </a:r>
          </a:p>
          <a:p>
            <a:r>
              <a:rPr lang="en-US" sz="2300" dirty="0"/>
              <a:t>Mini Computer</a:t>
            </a:r>
          </a:p>
          <a:p>
            <a:r>
              <a:rPr lang="en-US" sz="2300" dirty="0"/>
              <a:t>Small Computer (</a:t>
            </a:r>
            <a:r>
              <a:rPr lang="en-US" sz="2300" dirty="0" err="1"/>
              <a:t>Smale</a:t>
            </a:r>
            <a:r>
              <a:rPr lang="en-US" sz="2300" dirty="0"/>
              <a:t>-Scale Mainframe Computer)</a:t>
            </a:r>
          </a:p>
          <a:p>
            <a:r>
              <a:rPr lang="en-US" sz="2300" dirty="0"/>
              <a:t>Medium Computer (Medium-Scale Mainframe Computer)</a:t>
            </a:r>
          </a:p>
          <a:p>
            <a:r>
              <a:rPr lang="en-US" sz="2300" dirty="0"/>
              <a:t>Large Computer (Mainframe Computer)</a:t>
            </a:r>
          </a:p>
          <a:p>
            <a:r>
              <a:rPr lang="en-US" sz="2300" dirty="0"/>
              <a:t>Super Computer</a:t>
            </a:r>
          </a:p>
        </p:txBody>
      </p:sp>
      <p:sp>
        <p:nvSpPr>
          <p:cNvPr id="5" name="Slide Number Placeholder 5"/>
          <p:cNvSpPr>
            <a:spLocks noGrp="1"/>
          </p:cNvSpPr>
          <p:nvPr>
            <p:ph type="sldNum" sz="quarter" idx="12"/>
          </p:nvPr>
        </p:nvSpPr>
        <p:spPr/>
        <p:txBody>
          <a:bodyPr/>
          <a:lstStyle/>
          <a:p>
            <a:fld id="{2C8D8025-7A1B-4AC4-A7DD-0DC8DC5124E4}" type="slidenum">
              <a:rPr lang="en-US"/>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Rot="1" noChangeArrowheads="1"/>
          </p:cNvSpPr>
          <p:nvPr>
            <p:ph type="title"/>
          </p:nvPr>
        </p:nvSpPr>
        <p:spPr>
          <a:xfrm>
            <a:off x="457200" y="533400"/>
            <a:ext cx="8183880" cy="594360"/>
          </a:xfrm>
        </p:spPr>
        <p:txBody>
          <a:bodyPr/>
          <a:lstStyle/>
          <a:p>
            <a:r>
              <a:rPr lang="en-US" sz="3200" dirty="0" err="1">
                <a:solidFill>
                  <a:schemeClr val="tx1"/>
                </a:solidFill>
                <a:effectLst/>
              </a:rPr>
              <a:t>Komputer</a:t>
            </a:r>
            <a:r>
              <a:rPr lang="en-US" sz="3200" dirty="0">
                <a:solidFill>
                  <a:schemeClr val="tx1"/>
                </a:solidFill>
                <a:effectLst/>
              </a:rPr>
              <a:t> </a:t>
            </a:r>
            <a:r>
              <a:rPr lang="en-US" sz="3200" dirty="0" err="1">
                <a:solidFill>
                  <a:schemeClr val="tx1"/>
                </a:solidFill>
                <a:effectLst/>
              </a:rPr>
              <a:t>Berdasarkan</a:t>
            </a:r>
            <a:r>
              <a:rPr lang="en-US" sz="3200" dirty="0">
                <a:solidFill>
                  <a:schemeClr val="tx1"/>
                </a:solidFill>
                <a:effectLst/>
              </a:rPr>
              <a:t> </a:t>
            </a:r>
            <a:r>
              <a:rPr lang="en-US" sz="3200" dirty="0" err="1">
                <a:solidFill>
                  <a:schemeClr val="tx1"/>
                </a:solidFill>
                <a:effectLst/>
              </a:rPr>
              <a:t>Kegunaan</a:t>
            </a:r>
            <a:endParaRPr lang="en-US" sz="3200" dirty="0">
              <a:solidFill>
                <a:schemeClr val="tx1"/>
              </a:solidFill>
              <a:effectLst/>
            </a:endParaRPr>
          </a:p>
        </p:txBody>
      </p:sp>
      <p:sp>
        <p:nvSpPr>
          <p:cNvPr id="13" name="Slide Number Placeholder 5"/>
          <p:cNvSpPr>
            <a:spLocks noGrp="1"/>
          </p:cNvSpPr>
          <p:nvPr>
            <p:ph type="sldNum" sz="quarter" idx="12"/>
          </p:nvPr>
        </p:nvSpPr>
        <p:spPr/>
        <p:txBody>
          <a:bodyPr/>
          <a:lstStyle/>
          <a:p>
            <a:fld id="{279C3F0A-4A0A-4919-95F6-270C512A5958}" type="slidenum">
              <a:rPr lang="en-US"/>
              <a:pPr/>
              <a:t>5</a:t>
            </a:fld>
            <a:endParaRPr lang="en-US"/>
          </a:p>
        </p:txBody>
      </p:sp>
      <p:sp>
        <p:nvSpPr>
          <p:cNvPr id="181251" name="Text Box 3"/>
          <p:cNvSpPr txBox="1">
            <a:spLocks noChangeArrowheads="1"/>
          </p:cNvSpPr>
          <p:nvPr/>
        </p:nvSpPr>
        <p:spPr bwMode="auto">
          <a:xfrm>
            <a:off x="1879600" y="3241675"/>
            <a:ext cx="1819275" cy="830263"/>
          </a:xfrm>
          <a:prstGeom prst="rect">
            <a:avLst/>
          </a:prstGeom>
          <a:noFill/>
          <a:ln w="9525">
            <a:noFill/>
            <a:miter lim="800000"/>
            <a:headEnd/>
            <a:tailEnd/>
          </a:ln>
          <a:effectLst/>
        </p:spPr>
        <p:txBody>
          <a:bodyPr lIns="86630" tIns="43315" rIns="86630" bIns="43315">
            <a:spAutoFit/>
          </a:bodyPr>
          <a:lstStyle/>
          <a:p>
            <a:pPr defTabSz="866775"/>
            <a:r>
              <a:rPr kumimoji="1" lang="en-US"/>
              <a:t>Special Purpose</a:t>
            </a:r>
          </a:p>
          <a:p>
            <a:pPr defTabSz="866775"/>
            <a:r>
              <a:rPr kumimoji="1" lang="en-US"/>
              <a:t>Computer</a:t>
            </a:r>
            <a:endParaRPr lang="en-US" b="1"/>
          </a:p>
          <a:p>
            <a:pPr defTabSz="866775"/>
            <a:endParaRPr lang="en-US" sz="1500"/>
          </a:p>
        </p:txBody>
      </p:sp>
      <p:sp>
        <p:nvSpPr>
          <p:cNvPr id="181252" name="Text Box 4"/>
          <p:cNvSpPr txBox="1">
            <a:spLocks noChangeArrowheads="1"/>
          </p:cNvSpPr>
          <p:nvPr/>
        </p:nvSpPr>
        <p:spPr bwMode="auto">
          <a:xfrm>
            <a:off x="5518150" y="3241675"/>
            <a:ext cx="1965325" cy="830263"/>
          </a:xfrm>
          <a:prstGeom prst="rect">
            <a:avLst/>
          </a:prstGeom>
          <a:noFill/>
          <a:ln w="9525">
            <a:noFill/>
            <a:miter lim="800000"/>
            <a:headEnd/>
            <a:tailEnd/>
          </a:ln>
          <a:effectLst/>
        </p:spPr>
        <p:txBody>
          <a:bodyPr lIns="86630" tIns="43315" rIns="86630" bIns="43315">
            <a:spAutoFit/>
          </a:bodyPr>
          <a:lstStyle/>
          <a:p>
            <a:pPr defTabSz="866775"/>
            <a:r>
              <a:rPr kumimoji="1" lang="en-US"/>
              <a:t>General Purpose</a:t>
            </a:r>
          </a:p>
          <a:p>
            <a:pPr defTabSz="866775"/>
            <a:r>
              <a:rPr kumimoji="1" lang="en-US"/>
              <a:t>Computer</a:t>
            </a:r>
            <a:endParaRPr lang="en-US" b="1"/>
          </a:p>
          <a:p>
            <a:pPr defTabSz="866775"/>
            <a:endParaRPr lang="en-US" sz="1500"/>
          </a:p>
        </p:txBody>
      </p:sp>
      <p:sp>
        <p:nvSpPr>
          <p:cNvPr id="181254" name="Line 6"/>
          <p:cNvSpPr>
            <a:spLocks noChangeShapeType="1"/>
          </p:cNvSpPr>
          <p:nvPr/>
        </p:nvSpPr>
        <p:spPr bwMode="auto">
          <a:xfrm>
            <a:off x="2462213" y="1357313"/>
            <a:ext cx="3930650" cy="0"/>
          </a:xfrm>
          <a:prstGeom prst="line">
            <a:avLst/>
          </a:prstGeom>
          <a:noFill/>
          <a:ln w="38100">
            <a:solidFill>
              <a:schemeClr val="tx1"/>
            </a:solidFill>
            <a:round/>
            <a:headEnd/>
            <a:tailEnd/>
          </a:ln>
          <a:effectLst/>
        </p:spPr>
        <p:txBody>
          <a:bodyPr/>
          <a:lstStyle/>
          <a:p>
            <a:endParaRPr lang="en-US"/>
          </a:p>
        </p:txBody>
      </p:sp>
      <p:sp>
        <p:nvSpPr>
          <p:cNvPr id="181255" name="Line 7"/>
          <p:cNvSpPr>
            <a:spLocks noChangeShapeType="1"/>
          </p:cNvSpPr>
          <p:nvPr/>
        </p:nvSpPr>
        <p:spPr bwMode="auto">
          <a:xfrm>
            <a:off x="2462213" y="1357313"/>
            <a:ext cx="0" cy="285750"/>
          </a:xfrm>
          <a:prstGeom prst="line">
            <a:avLst/>
          </a:prstGeom>
          <a:noFill/>
          <a:ln w="38100">
            <a:solidFill>
              <a:schemeClr val="tx1"/>
            </a:solidFill>
            <a:round/>
            <a:headEnd/>
            <a:tailEnd type="triangle" w="med" len="med"/>
          </a:ln>
          <a:effectLst/>
        </p:spPr>
        <p:txBody>
          <a:bodyPr/>
          <a:lstStyle/>
          <a:p>
            <a:endParaRPr lang="en-US"/>
          </a:p>
        </p:txBody>
      </p:sp>
      <p:sp>
        <p:nvSpPr>
          <p:cNvPr id="181256" name="Line 8"/>
          <p:cNvSpPr>
            <a:spLocks noChangeShapeType="1"/>
          </p:cNvSpPr>
          <p:nvPr/>
        </p:nvSpPr>
        <p:spPr bwMode="auto">
          <a:xfrm>
            <a:off x="6392863" y="1357313"/>
            <a:ext cx="0" cy="285750"/>
          </a:xfrm>
          <a:prstGeom prst="line">
            <a:avLst/>
          </a:prstGeom>
          <a:noFill/>
          <a:ln w="38100">
            <a:solidFill>
              <a:schemeClr val="tx1"/>
            </a:solidFill>
            <a:round/>
            <a:headEnd/>
            <a:tailEnd type="triangle" w="med" len="med"/>
          </a:ln>
          <a:effectLst/>
        </p:spPr>
        <p:txBody>
          <a:bodyPr/>
          <a:lstStyle/>
          <a:p>
            <a:endParaRPr lang="en-US"/>
          </a:p>
        </p:txBody>
      </p:sp>
      <p:sp>
        <p:nvSpPr>
          <p:cNvPr id="181261" name="Line 13"/>
          <p:cNvSpPr>
            <a:spLocks noChangeShapeType="1"/>
          </p:cNvSpPr>
          <p:nvPr/>
        </p:nvSpPr>
        <p:spPr bwMode="auto">
          <a:xfrm>
            <a:off x="4500563" y="1071563"/>
            <a:ext cx="0" cy="285750"/>
          </a:xfrm>
          <a:prstGeom prst="line">
            <a:avLst/>
          </a:prstGeom>
          <a:noFill/>
          <a:ln w="9525">
            <a:solidFill>
              <a:schemeClr val="tx1"/>
            </a:solidFill>
            <a:round/>
            <a:headEnd/>
            <a:tailEnd/>
          </a:ln>
          <a:effectLst/>
        </p:spPr>
        <p:txBody>
          <a:bodyPr/>
          <a:lstStyle/>
          <a:p>
            <a:endParaRPr lang="en-US"/>
          </a:p>
        </p:txBody>
      </p:sp>
      <p:pic>
        <p:nvPicPr>
          <p:cNvPr id="181263" name="Picture 15" descr="1-3b"/>
          <p:cNvPicPr>
            <a:picLocks noChangeAspect="1" noChangeArrowheads="1"/>
          </p:cNvPicPr>
          <p:nvPr/>
        </p:nvPicPr>
        <p:blipFill>
          <a:blip r:embed="rId2"/>
          <a:srcRect/>
          <a:stretch>
            <a:fillRect/>
          </a:stretch>
        </p:blipFill>
        <p:spPr bwMode="auto">
          <a:xfrm>
            <a:off x="1589088" y="1714500"/>
            <a:ext cx="1965325" cy="1490663"/>
          </a:xfrm>
          <a:prstGeom prst="rect">
            <a:avLst/>
          </a:prstGeom>
          <a:noFill/>
        </p:spPr>
      </p:pic>
      <p:pic>
        <p:nvPicPr>
          <p:cNvPr id="181265" name="Picture 17" descr="1-3a"/>
          <p:cNvPicPr>
            <a:picLocks noChangeAspect="1" noChangeArrowheads="1"/>
          </p:cNvPicPr>
          <p:nvPr/>
        </p:nvPicPr>
        <p:blipFill>
          <a:blip r:embed="rId3"/>
          <a:srcRect/>
          <a:stretch>
            <a:fillRect/>
          </a:stretch>
        </p:blipFill>
        <p:spPr bwMode="auto">
          <a:xfrm>
            <a:off x="5446713" y="1714500"/>
            <a:ext cx="1906587" cy="1446213"/>
          </a:xfrm>
          <a:prstGeom prst="rect">
            <a:avLst/>
          </a:prstGeom>
          <a:noFill/>
        </p:spPr>
      </p:pic>
      <p:sp>
        <p:nvSpPr>
          <p:cNvPr id="181266" name="Text Box 18"/>
          <p:cNvSpPr txBox="1">
            <a:spLocks noChangeArrowheads="1"/>
          </p:cNvSpPr>
          <p:nvPr/>
        </p:nvSpPr>
        <p:spPr bwMode="auto">
          <a:xfrm>
            <a:off x="1079500" y="4000500"/>
            <a:ext cx="3421063" cy="2414588"/>
          </a:xfrm>
          <a:prstGeom prst="rect">
            <a:avLst/>
          </a:prstGeom>
          <a:solidFill>
            <a:srgbClr val="003300"/>
          </a:solidFill>
          <a:ln w="9525">
            <a:noFill/>
            <a:miter lim="800000"/>
            <a:headEnd/>
            <a:tailEnd/>
          </a:ln>
          <a:effectLst/>
        </p:spPr>
        <p:txBody>
          <a:bodyPr lIns="86630" tIns="43315" rIns="86630" bIns="43315">
            <a:spAutoFit/>
          </a:bodyPr>
          <a:lstStyle/>
          <a:p>
            <a:pPr defTabSz="866775">
              <a:buFontTx/>
              <a:buChar char="•"/>
            </a:pPr>
            <a:r>
              <a:rPr lang="en-US"/>
              <a:t>  Komputer yang dirancang </a:t>
            </a:r>
          </a:p>
          <a:p>
            <a:pPr defTabSz="866775"/>
            <a:r>
              <a:rPr lang="en-US"/>
              <a:t>   untuk kebutuhan khusus</a:t>
            </a:r>
          </a:p>
          <a:p>
            <a:pPr defTabSz="866775">
              <a:buFontTx/>
              <a:buChar char="•"/>
            </a:pPr>
            <a:r>
              <a:rPr lang="en-US"/>
              <a:t>  program tertentu sudah </a:t>
            </a:r>
          </a:p>
          <a:p>
            <a:pPr defTabSz="866775"/>
            <a:r>
              <a:rPr lang="en-US"/>
              <a:t>   tersimpan didlm komputernya</a:t>
            </a:r>
          </a:p>
          <a:p>
            <a:pPr defTabSz="866775">
              <a:buFontTx/>
              <a:buChar char="•"/>
            </a:pPr>
            <a:r>
              <a:rPr lang="en-US"/>
              <a:t>  dapat berupa komputer analog</a:t>
            </a:r>
          </a:p>
          <a:p>
            <a:pPr defTabSz="866775"/>
            <a:r>
              <a:rPr lang="en-US"/>
              <a:t>   maupun digital</a:t>
            </a:r>
          </a:p>
          <a:p>
            <a:pPr defTabSz="866775">
              <a:buFontTx/>
              <a:buChar char="•"/>
            </a:pPr>
            <a:r>
              <a:rPr lang="en-US"/>
              <a:t>  umumnya adalah komputer </a:t>
            </a:r>
          </a:p>
          <a:p>
            <a:pPr defTabSz="866775"/>
            <a:r>
              <a:rPr lang="en-US"/>
              <a:t>   analog</a:t>
            </a:r>
          </a:p>
          <a:p>
            <a:pPr defTabSz="866775"/>
            <a:endParaRPr lang="en-US"/>
          </a:p>
        </p:txBody>
      </p:sp>
      <p:sp>
        <p:nvSpPr>
          <p:cNvPr id="181267" name="Text Box 19"/>
          <p:cNvSpPr txBox="1">
            <a:spLocks noChangeArrowheads="1"/>
          </p:cNvSpPr>
          <p:nvPr/>
        </p:nvSpPr>
        <p:spPr bwMode="auto">
          <a:xfrm>
            <a:off x="4864100" y="4000500"/>
            <a:ext cx="3565525" cy="2414588"/>
          </a:xfrm>
          <a:prstGeom prst="rect">
            <a:avLst/>
          </a:prstGeom>
          <a:solidFill>
            <a:srgbClr val="660033"/>
          </a:solidFill>
          <a:ln w="9525">
            <a:noFill/>
            <a:miter lim="800000"/>
            <a:headEnd/>
            <a:tailEnd/>
          </a:ln>
          <a:effectLst/>
        </p:spPr>
        <p:txBody>
          <a:bodyPr lIns="86630" tIns="43315" rIns="86630" bIns="43315">
            <a:spAutoFit/>
          </a:bodyPr>
          <a:lstStyle/>
          <a:p>
            <a:pPr defTabSz="866775">
              <a:buFontTx/>
              <a:buChar char="•"/>
            </a:pPr>
            <a:r>
              <a:rPr lang="en-US"/>
              <a:t>  Komputer yang dirancang </a:t>
            </a:r>
          </a:p>
          <a:p>
            <a:pPr defTabSz="866775"/>
            <a:r>
              <a:rPr lang="en-US"/>
              <a:t>   untuk menyelesaikan </a:t>
            </a:r>
          </a:p>
          <a:p>
            <a:pPr defTabSz="866775"/>
            <a:r>
              <a:rPr lang="en-US"/>
              <a:t>   bermacam-macam masalah</a:t>
            </a:r>
          </a:p>
          <a:p>
            <a:pPr defTabSz="866775">
              <a:buFontTx/>
              <a:buChar char="•"/>
            </a:pPr>
            <a:r>
              <a:rPr lang="en-US"/>
              <a:t>  dapat berupa komputer analog</a:t>
            </a:r>
          </a:p>
          <a:p>
            <a:pPr defTabSz="866775"/>
            <a:r>
              <a:rPr lang="en-US"/>
              <a:t>   maupun digital</a:t>
            </a:r>
          </a:p>
          <a:p>
            <a:pPr defTabSz="866775">
              <a:buFontTx/>
              <a:buChar char="•"/>
            </a:pPr>
            <a:r>
              <a:rPr lang="en-US"/>
              <a:t>  umumnya adalah komputer </a:t>
            </a:r>
          </a:p>
          <a:p>
            <a:pPr defTabSz="866775"/>
            <a:r>
              <a:rPr lang="en-US"/>
              <a:t>   digital</a:t>
            </a:r>
          </a:p>
          <a:p>
            <a:pPr defTabSz="866775"/>
            <a:endParaRPr lang="en-US"/>
          </a:p>
          <a:p>
            <a:pPr defTabSz="866775"/>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F8C7F256-1EFB-4767-836F-2D79BF475227}" type="slidenum">
              <a:rPr lang="en-US"/>
              <a:pPr/>
              <a:t>6</a:t>
            </a:fld>
            <a:endParaRPr lang="en-US"/>
          </a:p>
        </p:txBody>
      </p:sp>
      <p:sp>
        <p:nvSpPr>
          <p:cNvPr id="9224" name="AutoShape 8"/>
          <p:cNvSpPr>
            <a:spLocks noChangeArrowheads="1"/>
          </p:cNvSpPr>
          <p:nvPr/>
        </p:nvSpPr>
        <p:spPr bwMode="auto">
          <a:xfrm>
            <a:off x="1370013" y="357188"/>
            <a:ext cx="6348412" cy="1285875"/>
          </a:xfrm>
          <a:prstGeom prst="wedgeEllipseCallout">
            <a:avLst>
              <a:gd name="adj1" fmla="val -19500"/>
              <a:gd name="adj2" fmla="val 41435"/>
            </a:avLst>
          </a:prstGeom>
          <a:solidFill>
            <a:schemeClr val="accent1"/>
          </a:solidFill>
          <a:ln w="9525">
            <a:solidFill>
              <a:schemeClr val="tx1"/>
            </a:solidFill>
            <a:miter lim="800000"/>
            <a:headEnd/>
            <a:tailEnd/>
          </a:ln>
          <a:effectLst/>
        </p:spPr>
        <p:txBody>
          <a:bodyPr lIns="91347" tIns="45673" rIns="91347" bIns="45673"/>
          <a:lstStyle/>
          <a:p>
            <a:pPr algn="ctr" eaLnBrk="1" hangingPunct="1"/>
            <a:r>
              <a:rPr lang="en-US" sz="2700">
                <a:latin typeface="Times New Roman" pitchFamily="18" charset="0"/>
              </a:rPr>
              <a:t>Komputer Generasi Pertama (1946-1959)</a:t>
            </a:r>
          </a:p>
        </p:txBody>
      </p:sp>
      <p:sp>
        <p:nvSpPr>
          <p:cNvPr id="9226" name="Rectangle 10"/>
          <p:cNvSpPr>
            <a:spLocks noChangeArrowheads="1"/>
          </p:cNvSpPr>
          <p:nvPr/>
        </p:nvSpPr>
        <p:spPr bwMode="auto">
          <a:xfrm>
            <a:off x="508000" y="2055813"/>
            <a:ext cx="5884863" cy="2684462"/>
          </a:xfrm>
          <a:prstGeom prst="rect">
            <a:avLst/>
          </a:prstGeom>
          <a:noFill/>
          <a:ln w="9525">
            <a:noFill/>
            <a:miter lim="800000"/>
            <a:headEnd/>
            <a:tailEnd/>
          </a:ln>
          <a:effectLst/>
        </p:spPr>
        <p:txBody>
          <a:bodyPr lIns="91347" tIns="45673" rIns="91347" bIns="45673">
            <a:spAutoFit/>
          </a:bodyPr>
          <a:lstStyle/>
          <a:p>
            <a:pPr>
              <a:spcBef>
                <a:spcPct val="50000"/>
              </a:spcBef>
              <a:buFontTx/>
              <a:buChar char="•"/>
            </a:pPr>
            <a:r>
              <a:rPr kumimoji="1" lang="en-US">
                <a:latin typeface="Arial" charset="0"/>
              </a:rPr>
              <a:t> Sirkuitnya menggunakan </a:t>
            </a:r>
            <a:r>
              <a:rPr kumimoji="1" lang="en-US" b="1">
                <a:latin typeface="Arial" charset="0"/>
              </a:rPr>
              <a:t>Vacum Tube</a:t>
            </a:r>
          </a:p>
          <a:p>
            <a:pPr>
              <a:spcBef>
                <a:spcPct val="50000"/>
              </a:spcBef>
              <a:buFontTx/>
              <a:buChar char="•"/>
            </a:pPr>
            <a:r>
              <a:rPr kumimoji="1" lang="en-US">
                <a:latin typeface="Arial" charset="0"/>
              </a:rPr>
              <a:t> Program dibuat dengan bahasa mesin ;  ASSEMBLER</a:t>
            </a:r>
          </a:p>
          <a:p>
            <a:pPr>
              <a:spcBef>
                <a:spcPct val="50000"/>
              </a:spcBef>
              <a:buFontTx/>
              <a:buChar char="•"/>
            </a:pPr>
            <a:r>
              <a:rPr kumimoji="1" lang="en-US">
                <a:latin typeface="Arial" charset="0"/>
              </a:rPr>
              <a:t> Ukuran fisik komputer sangat besar, Cepat panas</a:t>
            </a:r>
          </a:p>
          <a:p>
            <a:pPr>
              <a:spcBef>
                <a:spcPct val="50000"/>
              </a:spcBef>
              <a:buFontTx/>
              <a:buChar char="•"/>
            </a:pPr>
            <a:r>
              <a:rPr kumimoji="1" lang="en-US">
                <a:latin typeface="Arial" charset="0"/>
              </a:rPr>
              <a:t> Proses kurang cepat , Kapasitas penyimpanan kecil</a:t>
            </a:r>
          </a:p>
          <a:p>
            <a:pPr>
              <a:spcBef>
                <a:spcPct val="50000"/>
              </a:spcBef>
              <a:buFontTx/>
              <a:buChar char="•"/>
            </a:pPr>
            <a:r>
              <a:rPr kumimoji="1" lang="en-US">
                <a:latin typeface="Arial" charset="0"/>
              </a:rPr>
              <a:t> Memerlukan daya listrik yang besar</a:t>
            </a:r>
          </a:p>
          <a:p>
            <a:pPr>
              <a:spcBef>
                <a:spcPct val="50000"/>
              </a:spcBef>
              <a:buFontTx/>
              <a:buChar char="•"/>
            </a:pPr>
            <a:r>
              <a:rPr kumimoji="1" lang="en-US">
                <a:latin typeface="Arial" charset="0"/>
              </a:rPr>
              <a:t> Orientasi pada aplikasi bisnis</a:t>
            </a:r>
          </a:p>
          <a:p>
            <a:pPr>
              <a:spcBef>
                <a:spcPct val="50000"/>
              </a:spcBef>
              <a:buFontTx/>
              <a:buChar char="•"/>
            </a:pPr>
            <a:endParaRPr kumimoji="1" lang="en-US">
              <a:latin typeface="Arial" charset="0"/>
            </a:endParaRPr>
          </a:p>
        </p:txBody>
      </p:sp>
      <p:pic>
        <p:nvPicPr>
          <p:cNvPr id="145411" name="Picture 3" descr="1-2c"/>
          <p:cNvPicPr>
            <a:picLocks noChangeAspect="1" noChangeArrowheads="1"/>
          </p:cNvPicPr>
          <p:nvPr/>
        </p:nvPicPr>
        <p:blipFill>
          <a:blip r:embed="rId3"/>
          <a:srcRect/>
          <a:stretch>
            <a:fillRect/>
          </a:stretch>
        </p:blipFill>
        <p:spPr bwMode="auto">
          <a:xfrm>
            <a:off x="6173788" y="2143125"/>
            <a:ext cx="2489200" cy="1890713"/>
          </a:xfrm>
          <a:prstGeom prst="rect">
            <a:avLst/>
          </a:prstGeom>
          <a:noFill/>
        </p:spPr>
      </p:pic>
      <p:pic>
        <p:nvPicPr>
          <p:cNvPr id="145413" name="Picture 5" descr="1-2e"/>
          <p:cNvPicPr>
            <a:picLocks noChangeAspect="1" noChangeArrowheads="1"/>
          </p:cNvPicPr>
          <p:nvPr/>
        </p:nvPicPr>
        <p:blipFill>
          <a:blip r:embed="rId4"/>
          <a:srcRect/>
          <a:stretch>
            <a:fillRect/>
          </a:stretch>
        </p:blipFill>
        <p:spPr bwMode="auto">
          <a:xfrm>
            <a:off x="933450" y="4572000"/>
            <a:ext cx="2365375" cy="1793875"/>
          </a:xfrm>
          <a:prstGeom prst="rect">
            <a:avLst/>
          </a:prstGeom>
          <a:noFill/>
        </p:spPr>
      </p:pic>
      <p:sp>
        <p:nvSpPr>
          <p:cNvPr id="145414" name="Text Box 6"/>
          <p:cNvSpPr txBox="1">
            <a:spLocks noChangeArrowheads="1"/>
          </p:cNvSpPr>
          <p:nvPr/>
        </p:nvSpPr>
        <p:spPr bwMode="auto">
          <a:xfrm>
            <a:off x="3627438" y="4500563"/>
            <a:ext cx="4962525" cy="2309812"/>
          </a:xfrm>
          <a:prstGeom prst="rect">
            <a:avLst/>
          </a:prstGeom>
          <a:noFill/>
          <a:ln w="9525">
            <a:noFill/>
            <a:miter lim="800000"/>
            <a:headEnd/>
            <a:tailEnd/>
          </a:ln>
          <a:effectLst/>
        </p:spPr>
        <p:txBody>
          <a:bodyPr lIns="86630" tIns="43315" rIns="86630" bIns="43315">
            <a:spAutoFit/>
          </a:bodyPr>
          <a:lstStyle/>
          <a:p>
            <a:pPr defTabSz="866775">
              <a:buFontTx/>
              <a:buChar char="•"/>
            </a:pPr>
            <a:r>
              <a:rPr lang="en-US" b="1"/>
              <a:t> 1946 : ENIAC</a:t>
            </a:r>
            <a:r>
              <a:rPr lang="en-US"/>
              <a:t>, komputer elektronik pertama didunia yang mempunyai bobot seberat 30 ton, panjang 30 M dan tinggi 2.4 M dan membutuhkan daya listrik 174 kilowatts </a:t>
            </a:r>
          </a:p>
          <a:p>
            <a:pPr defTabSz="866775"/>
            <a:endParaRPr lang="en-US"/>
          </a:p>
          <a:p>
            <a:pPr defTabSz="866775" eaLnBrk="1" hangingPunct="1">
              <a:lnSpc>
                <a:spcPct val="80000"/>
              </a:lnSpc>
              <a:spcBef>
                <a:spcPct val="20000"/>
              </a:spcBef>
              <a:buClr>
                <a:schemeClr val="tx1"/>
              </a:buClr>
              <a:buSzPct val="75000"/>
              <a:buFont typeface="Wingdings" pitchFamily="2" charset="2"/>
              <a:buChar char="l"/>
            </a:pPr>
            <a:r>
              <a:rPr lang="en-US" b="1"/>
              <a:t>1953 : IBM 701</a:t>
            </a:r>
            <a:r>
              <a:rPr lang="en-US"/>
              <a:t>, komputer komersial berukuran besar, komputer generasi pertama yang paling populer</a:t>
            </a:r>
          </a:p>
          <a:p>
            <a:pPr defTabSz="866775">
              <a:buFontTx/>
              <a:buChar char="•"/>
            </a:pPr>
            <a:endParaRPr lang="en-US"/>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19EC13EA-8D88-4251-BDC9-14C1F8117FD7}" type="slidenum">
              <a:rPr lang="en-US"/>
              <a:pPr/>
              <a:t>7</a:t>
            </a:fld>
            <a:endParaRPr lang="en-US"/>
          </a:p>
        </p:txBody>
      </p:sp>
      <p:sp>
        <p:nvSpPr>
          <p:cNvPr id="10250" name="Rectangle 10"/>
          <p:cNvSpPr>
            <a:spLocks noChangeArrowheads="1"/>
          </p:cNvSpPr>
          <p:nvPr/>
        </p:nvSpPr>
        <p:spPr bwMode="auto">
          <a:xfrm>
            <a:off x="655637" y="2143125"/>
            <a:ext cx="5821363" cy="2684463"/>
          </a:xfrm>
          <a:prstGeom prst="rect">
            <a:avLst/>
          </a:prstGeom>
          <a:noFill/>
          <a:ln w="9525">
            <a:noFill/>
            <a:miter lim="800000"/>
            <a:headEnd/>
            <a:tailEnd/>
          </a:ln>
          <a:effectLst/>
        </p:spPr>
        <p:txBody>
          <a:bodyPr lIns="91347" tIns="45673" rIns="91347" bIns="45673">
            <a:spAutoFit/>
          </a:bodyPr>
          <a:lstStyle/>
          <a:p>
            <a:pPr>
              <a:spcBef>
                <a:spcPct val="50000"/>
              </a:spcBef>
              <a:buFontTx/>
              <a:buChar char="•"/>
            </a:pPr>
            <a:r>
              <a:rPr kumimoji="1" lang="en-US" dirty="0">
                <a:latin typeface="Arial" charset="0"/>
              </a:rPr>
              <a:t> </a:t>
            </a:r>
            <a:r>
              <a:rPr kumimoji="1" lang="en-US" dirty="0" err="1">
                <a:latin typeface="Arial" charset="0"/>
              </a:rPr>
              <a:t>Sirkuitnya</a:t>
            </a:r>
            <a:r>
              <a:rPr kumimoji="1" lang="en-US" dirty="0">
                <a:latin typeface="Arial" charset="0"/>
              </a:rPr>
              <a:t> </a:t>
            </a:r>
            <a:r>
              <a:rPr kumimoji="1" lang="en-US" dirty="0" err="1">
                <a:latin typeface="Arial" charset="0"/>
              </a:rPr>
              <a:t>berupa</a:t>
            </a:r>
            <a:r>
              <a:rPr kumimoji="1" lang="en-US" dirty="0">
                <a:latin typeface="Arial" charset="0"/>
              </a:rPr>
              <a:t> </a:t>
            </a:r>
            <a:r>
              <a:rPr kumimoji="1" lang="en-US" b="1" dirty="0">
                <a:latin typeface="Arial" charset="0"/>
              </a:rPr>
              <a:t>transistor</a:t>
            </a:r>
          </a:p>
          <a:p>
            <a:pPr>
              <a:spcBef>
                <a:spcPct val="50000"/>
              </a:spcBef>
              <a:buFontTx/>
              <a:buChar char="•"/>
            </a:pPr>
            <a:r>
              <a:rPr kumimoji="1" lang="en-US" dirty="0">
                <a:latin typeface="Arial" charset="0"/>
              </a:rPr>
              <a:t> Program </a:t>
            </a:r>
            <a:r>
              <a:rPr kumimoji="1" lang="en-US" dirty="0" err="1">
                <a:latin typeface="Arial" charset="0"/>
              </a:rPr>
              <a:t>dapat</a:t>
            </a:r>
            <a:r>
              <a:rPr kumimoji="1" lang="en-US" dirty="0">
                <a:latin typeface="Arial" charset="0"/>
              </a:rPr>
              <a:t> </a:t>
            </a:r>
            <a:r>
              <a:rPr kumimoji="1" lang="en-US" dirty="0" err="1">
                <a:latin typeface="Arial" charset="0"/>
              </a:rPr>
              <a:t>dibuat</a:t>
            </a:r>
            <a:r>
              <a:rPr kumimoji="1" lang="en-US" dirty="0">
                <a:latin typeface="Arial" charset="0"/>
              </a:rPr>
              <a:t> </a:t>
            </a:r>
            <a:r>
              <a:rPr kumimoji="1" lang="en-US" dirty="0" err="1">
                <a:latin typeface="Arial" charset="0"/>
              </a:rPr>
              <a:t>dengan</a:t>
            </a:r>
            <a:r>
              <a:rPr kumimoji="1" lang="en-US" dirty="0">
                <a:latin typeface="Arial" charset="0"/>
              </a:rPr>
              <a:t> </a:t>
            </a:r>
            <a:r>
              <a:rPr kumimoji="1" lang="en-US" dirty="0" err="1">
                <a:latin typeface="Arial" charset="0"/>
              </a:rPr>
              <a:t>bahasa</a:t>
            </a:r>
            <a:r>
              <a:rPr kumimoji="1" lang="en-US" dirty="0">
                <a:latin typeface="Arial" charset="0"/>
              </a:rPr>
              <a:t> </a:t>
            </a:r>
            <a:r>
              <a:rPr kumimoji="1" lang="en-US" dirty="0" err="1">
                <a:latin typeface="Arial" charset="0"/>
              </a:rPr>
              <a:t>tingkat</a:t>
            </a:r>
            <a:endParaRPr kumimoji="1" lang="en-US" dirty="0">
              <a:latin typeface="Arial" charset="0"/>
            </a:endParaRPr>
          </a:p>
          <a:p>
            <a:pPr>
              <a:spcBef>
                <a:spcPct val="50000"/>
              </a:spcBef>
            </a:pPr>
            <a:r>
              <a:rPr kumimoji="1" lang="en-US" dirty="0">
                <a:latin typeface="Arial" charset="0"/>
              </a:rPr>
              <a:t>  </a:t>
            </a:r>
            <a:r>
              <a:rPr kumimoji="1" lang="en-US" dirty="0" err="1">
                <a:latin typeface="Arial" charset="0"/>
              </a:rPr>
              <a:t>tinggi</a:t>
            </a:r>
            <a:r>
              <a:rPr kumimoji="1" lang="en-US" dirty="0">
                <a:latin typeface="Arial" charset="0"/>
              </a:rPr>
              <a:t> ; COBOL, FORTRAN, ALGOL</a:t>
            </a:r>
          </a:p>
          <a:p>
            <a:pPr>
              <a:spcBef>
                <a:spcPct val="50000"/>
              </a:spcBef>
              <a:buFontTx/>
              <a:buChar char="•"/>
            </a:pPr>
            <a:r>
              <a:rPr kumimoji="1" lang="en-US" dirty="0">
                <a:latin typeface="Arial" charset="0"/>
              </a:rPr>
              <a:t> </a:t>
            </a:r>
            <a:r>
              <a:rPr kumimoji="1" lang="en-US" dirty="0" err="1">
                <a:latin typeface="Arial" charset="0"/>
              </a:rPr>
              <a:t>Kapasitas</a:t>
            </a:r>
            <a:r>
              <a:rPr kumimoji="1" lang="en-US" dirty="0">
                <a:latin typeface="Arial" charset="0"/>
              </a:rPr>
              <a:t> </a:t>
            </a:r>
            <a:r>
              <a:rPr kumimoji="1" lang="en-US" dirty="0" err="1">
                <a:latin typeface="Arial" charset="0"/>
              </a:rPr>
              <a:t>memori</a:t>
            </a:r>
            <a:r>
              <a:rPr kumimoji="1" lang="en-US" dirty="0">
                <a:latin typeface="Arial" charset="0"/>
              </a:rPr>
              <a:t> </a:t>
            </a:r>
            <a:r>
              <a:rPr kumimoji="1" lang="en-US" dirty="0" err="1">
                <a:latin typeface="Arial" charset="0"/>
              </a:rPr>
              <a:t>utama</a:t>
            </a:r>
            <a:r>
              <a:rPr kumimoji="1" lang="en-US" dirty="0">
                <a:latin typeface="Arial" charset="0"/>
              </a:rPr>
              <a:t> </a:t>
            </a:r>
            <a:r>
              <a:rPr kumimoji="1" lang="en-US" dirty="0" err="1">
                <a:latin typeface="Arial" charset="0"/>
              </a:rPr>
              <a:t>sudah</a:t>
            </a:r>
            <a:r>
              <a:rPr kumimoji="1" lang="en-US" dirty="0">
                <a:latin typeface="Arial" charset="0"/>
              </a:rPr>
              <a:t> </a:t>
            </a:r>
            <a:r>
              <a:rPr kumimoji="1" lang="en-US" dirty="0" err="1">
                <a:latin typeface="Arial" charset="0"/>
              </a:rPr>
              <a:t>cukup</a:t>
            </a:r>
            <a:r>
              <a:rPr kumimoji="1" lang="en-US" dirty="0">
                <a:latin typeface="Arial" charset="0"/>
              </a:rPr>
              <a:t> </a:t>
            </a:r>
            <a:r>
              <a:rPr kumimoji="1" lang="en-US" dirty="0" err="1">
                <a:latin typeface="Arial" charset="0"/>
              </a:rPr>
              <a:t>besar</a:t>
            </a:r>
            <a:endParaRPr kumimoji="1" lang="en-US" dirty="0">
              <a:latin typeface="Arial" charset="0"/>
            </a:endParaRPr>
          </a:p>
          <a:p>
            <a:pPr>
              <a:spcBef>
                <a:spcPct val="50000"/>
              </a:spcBef>
              <a:buFontTx/>
              <a:buChar char="•"/>
            </a:pPr>
            <a:r>
              <a:rPr kumimoji="1" lang="en-US" dirty="0">
                <a:latin typeface="Arial" charset="0"/>
              </a:rPr>
              <a:t> </a:t>
            </a:r>
            <a:r>
              <a:rPr kumimoji="1" lang="en-US" dirty="0" err="1">
                <a:latin typeface="Arial" charset="0"/>
              </a:rPr>
              <a:t>Proses</a:t>
            </a:r>
            <a:r>
              <a:rPr kumimoji="1" lang="en-US" dirty="0">
                <a:latin typeface="Arial" charset="0"/>
              </a:rPr>
              <a:t> </a:t>
            </a:r>
            <a:r>
              <a:rPr kumimoji="1" lang="en-US" dirty="0" err="1">
                <a:latin typeface="Arial" charset="0"/>
              </a:rPr>
              <a:t>operasi</a:t>
            </a:r>
            <a:r>
              <a:rPr kumimoji="1" lang="en-US" dirty="0">
                <a:latin typeface="Arial" charset="0"/>
              </a:rPr>
              <a:t> </a:t>
            </a:r>
            <a:r>
              <a:rPr kumimoji="1" lang="en-US" dirty="0" err="1">
                <a:latin typeface="Arial" charset="0"/>
              </a:rPr>
              <a:t>sudah</a:t>
            </a:r>
            <a:r>
              <a:rPr kumimoji="1" lang="en-US" dirty="0">
                <a:latin typeface="Arial" charset="0"/>
              </a:rPr>
              <a:t> </a:t>
            </a:r>
            <a:r>
              <a:rPr kumimoji="1" lang="en-US" dirty="0" err="1">
                <a:latin typeface="Arial" charset="0"/>
              </a:rPr>
              <a:t>cepat</a:t>
            </a:r>
            <a:endParaRPr kumimoji="1" lang="en-US" dirty="0">
              <a:latin typeface="Arial" charset="0"/>
            </a:endParaRPr>
          </a:p>
          <a:p>
            <a:pPr>
              <a:spcBef>
                <a:spcPct val="50000"/>
              </a:spcBef>
              <a:buFontTx/>
              <a:buChar char="•"/>
            </a:pPr>
            <a:r>
              <a:rPr kumimoji="1" lang="en-US" dirty="0">
                <a:latin typeface="Arial" charset="0"/>
              </a:rPr>
              <a:t> </a:t>
            </a:r>
            <a:r>
              <a:rPr kumimoji="1" lang="en-US" dirty="0" err="1">
                <a:latin typeface="Arial" charset="0"/>
              </a:rPr>
              <a:t>Membutuhkan</a:t>
            </a:r>
            <a:r>
              <a:rPr kumimoji="1" lang="en-US" dirty="0">
                <a:latin typeface="Arial" charset="0"/>
              </a:rPr>
              <a:t> </a:t>
            </a:r>
            <a:r>
              <a:rPr kumimoji="1" lang="en-US" dirty="0" err="1">
                <a:latin typeface="Arial" charset="0"/>
              </a:rPr>
              <a:t>lebih</a:t>
            </a:r>
            <a:r>
              <a:rPr kumimoji="1" lang="en-US" dirty="0">
                <a:latin typeface="Arial" charset="0"/>
              </a:rPr>
              <a:t> </a:t>
            </a:r>
            <a:r>
              <a:rPr kumimoji="1" lang="en-US" dirty="0" err="1">
                <a:latin typeface="Arial" charset="0"/>
              </a:rPr>
              <a:t>sedikit</a:t>
            </a:r>
            <a:r>
              <a:rPr kumimoji="1" lang="en-US" dirty="0">
                <a:latin typeface="Arial" charset="0"/>
              </a:rPr>
              <a:t> </a:t>
            </a:r>
            <a:r>
              <a:rPr kumimoji="1" lang="en-US" dirty="0" err="1">
                <a:latin typeface="Arial" charset="0"/>
              </a:rPr>
              <a:t>daya</a:t>
            </a:r>
            <a:r>
              <a:rPr kumimoji="1" lang="en-US" dirty="0">
                <a:latin typeface="Arial" charset="0"/>
              </a:rPr>
              <a:t> </a:t>
            </a:r>
            <a:r>
              <a:rPr kumimoji="1" lang="en-US" dirty="0" err="1">
                <a:latin typeface="Arial" charset="0"/>
              </a:rPr>
              <a:t>listrik</a:t>
            </a:r>
            <a:endParaRPr kumimoji="1" lang="en-US" dirty="0">
              <a:latin typeface="Arial" charset="0"/>
            </a:endParaRPr>
          </a:p>
          <a:p>
            <a:pPr>
              <a:spcBef>
                <a:spcPct val="50000"/>
              </a:spcBef>
              <a:buFontTx/>
              <a:buChar char="•"/>
            </a:pPr>
            <a:r>
              <a:rPr kumimoji="1" lang="en-US" dirty="0">
                <a:latin typeface="Arial" charset="0"/>
              </a:rPr>
              <a:t> </a:t>
            </a:r>
            <a:r>
              <a:rPr kumimoji="1" lang="en-US" dirty="0" err="1">
                <a:latin typeface="Arial" charset="0"/>
              </a:rPr>
              <a:t>Berorientasi</a:t>
            </a:r>
            <a:r>
              <a:rPr kumimoji="1" lang="en-US" dirty="0">
                <a:latin typeface="Arial" charset="0"/>
              </a:rPr>
              <a:t> </a:t>
            </a:r>
            <a:r>
              <a:rPr kumimoji="1" lang="en-US" dirty="0" err="1">
                <a:latin typeface="Arial" charset="0"/>
              </a:rPr>
              <a:t>pada</a:t>
            </a:r>
            <a:r>
              <a:rPr kumimoji="1" lang="en-US" dirty="0">
                <a:latin typeface="Arial" charset="0"/>
              </a:rPr>
              <a:t> </a:t>
            </a:r>
            <a:r>
              <a:rPr kumimoji="1" lang="en-US" dirty="0" err="1">
                <a:latin typeface="Arial" charset="0"/>
              </a:rPr>
              <a:t>bisnis</a:t>
            </a:r>
            <a:r>
              <a:rPr kumimoji="1" lang="en-US" dirty="0">
                <a:latin typeface="Arial" charset="0"/>
              </a:rPr>
              <a:t> </a:t>
            </a:r>
            <a:r>
              <a:rPr kumimoji="1" lang="en-US" dirty="0" err="1">
                <a:latin typeface="Arial" charset="0"/>
              </a:rPr>
              <a:t>dan</a:t>
            </a:r>
            <a:r>
              <a:rPr kumimoji="1" lang="en-US" dirty="0">
                <a:latin typeface="Arial" charset="0"/>
              </a:rPr>
              <a:t> </a:t>
            </a:r>
            <a:r>
              <a:rPr kumimoji="1" lang="en-US" dirty="0" err="1">
                <a:latin typeface="Arial" charset="0"/>
              </a:rPr>
              <a:t>teknik</a:t>
            </a:r>
            <a:r>
              <a:rPr kumimoji="1" lang="en-US" dirty="0">
                <a:latin typeface="Arial" charset="0"/>
              </a:rPr>
              <a:t>.</a:t>
            </a:r>
          </a:p>
        </p:txBody>
      </p:sp>
      <p:pic>
        <p:nvPicPr>
          <p:cNvPr id="10252" name="Picture 12" descr="1-2f"/>
          <p:cNvPicPr>
            <a:picLocks noChangeAspect="1" noChangeArrowheads="1"/>
          </p:cNvPicPr>
          <p:nvPr/>
        </p:nvPicPr>
        <p:blipFill>
          <a:blip r:embed="rId3"/>
          <a:srcRect/>
          <a:stretch>
            <a:fillRect/>
          </a:stretch>
        </p:blipFill>
        <p:spPr bwMode="auto">
          <a:xfrm>
            <a:off x="5446713" y="2428875"/>
            <a:ext cx="2633662" cy="1998663"/>
          </a:xfrm>
          <a:prstGeom prst="rect">
            <a:avLst/>
          </a:prstGeom>
          <a:noFill/>
        </p:spPr>
      </p:pic>
      <p:pic>
        <p:nvPicPr>
          <p:cNvPr id="10254" name="Picture 14" descr="1-2h"/>
          <p:cNvPicPr>
            <a:picLocks noChangeAspect="1" noChangeArrowheads="1"/>
          </p:cNvPicPr>
          <p:nvPr/>
        </p:nvPicPr>
        <p:blipFill>
          <a:blip r:embed="rId4"/>
          <a:srcRect/>
          <a:stretch>
            <a:fillRect/>
          </a:stretch>
        </p:blipFill>
        <p:spPr bwMode="auto">
          <a:xfrm>
            <a:off x="1079500" y="5072063"/>
            <a:ext cx="2001838" cy="1517650"/>
          </a:xfrm>
          <a:prstGeom prst="rect">
            <a:avLst/>
          </a:prstGeom>
          <a:noFill/>
        </p:spPr>
      </p:pic>
      <p:sp>
        <p:nvSpPr>
          <p:cNvPr id="10255" name="Text Box 15"/>
          <p:cNvSpPr txBox="1">
            <a:spLocks noChangeArrowheads="1"/>
          </p:cNvSpPr>
          <p:nvPr/>
        </p:nvSpPr>
        <p:spPr bwMode="auto">
          <a:xfrm>
            <a:off x="3408363" y="5429250"/>
            <a:ext cx="4875212" cy="1120775"/>
          </a:xfrm>
          <a:prstGeom prst="rect">
            <a:avLst/>
          </a:prstGeom>
          <a:noFill/>
          <a:ln w="9525">
            <a:noFill/>
            <a:miter lim="800000"/>
            <a:headEnd/>
            <a:tailEnd/>
          </a:ln>
          <a:effectLst/>
        </p:spPr>
        <p:txBody>
          <a:bodyPr lIns="86630" tIns="43315" rIns="86630" bIns="43315">
            <a:spAutoFit/>
          </a:bodyPr>
          <a:lstStyle/>
          <a:p>
            <a:pPr defTabSz="866775"/>
            <a:r>
              <a:rPr lang="en-US"/>
              <a:t>Komputer yang paling banyak digunakan pada generasi kedua ini adalah IBM 401 untuk aplikasi bisnis, IBM 1602 &amp; IBM 7094 untuk aplikasi teknik</a:t>
            </a:r>
          </a:p>
        </p:txBody>
      </p:sp>
      <p:sp>
        <p:nvSpPr>
          <p:cNvPr id="10256" name="AutoShape 16"/>
          <p:cNvSpPr>
            <a:spLocks noChangeArrowheads="1"/>
          </p:cNvSpPr>
          <p:nvPr/>
        </p:nvSpPr>
        <p:spPr bwMode="auto">
          <a:xfrm>
            <a:off x="1370013" y="357188"/>
            <a:ext cx="6348412" cy="1285875"/>
          </a:xfrm>
          <a:prstGeom prst="wedgeEllipseCallout">
            <a:avLst>
              <a:gd name="adj1" fmla="val -19500"/>
              <a:gd name="adj2" fmla="val 41435"/>
            </a:avLst>
          </a:prstGeom>
          <a:solidFill>
            <a:schemeClr val="accent1"/>
          </a:solidFill>
          <a:ln w="9525">
            <a:solidFill>
              <a:schemeClr val="tx1"/>
            </a:solidFill>
            <a:miter lim="800000"/>
            <a:headEnd/>
            <a:tailEnd/>
          </a:ln>
          <a:effectLst/>
        </p:spPr>
        <p:txBody>
          <a:bodyPr lIns="91347" tIns="45673" rIns="91347" bIns="45673"/>
          <a:lstStyle/>
          <a:p>
            <a:pPr algn="ctr" eaLnBrk="1" hangingPunct="1"/>
            <a:r>
              <a:rPr lang="en-US" sz="2700">
                <a:latin typeface="Times New Roman" pitchFamily="18" charset="0"/>
              </a:rPr>
              <a:t>Komputer Generasi Kedua (1959-1964)</a:t>
            </a: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86" name="Rectangle 22"/>
          <p:cNvSpPr>
            <a:spLocks noGrp="1" noChangeArrowheads="1"/>
          </p:cNvSpPr>
          <p:nvPr>
            <p:ph idx="1"/>
          </p:nvPr>
        </p:nvSpPr>
        <p:spPr>
          <a:xfrm>
            <a:off x="2971800" y="4929188"/>
            <a:ext cx="5603875" cy="1143000"/>
          </a:xfrm>
          <a:noFill/>
          <a:ln/>
        </p:spPr>
        <p:txBody>
          <a:bodyPr>
            <a:normAutofit fontScale="92500" lnSpcReduction="20000"/>
          </a:bodyPr>
          <a:lstStyle/>
          <a:p>
            <a:pPr>
              <a:lnSpc>
                <a:spcPct val="80000"/>
              </a:lnSpc>
            </a:pPr>
            <a:r>
              <a:rPr lang="en-US" sz="1700"/>
              <a:t>1964 : IBM S/360, komputer generasi ketiga pertama digunakan untuk aplikasi bisnis dan teknik.</a:t>
            </a:r>
          </a:p>
          <a:p>
            <a:pPr>
              <a:lnSpc>
                <a:spcPct val="80000"/>
              </a:lnSpc>
              <a:buFont typeface="Arial" charset="0"/>
              <a:buNone/>
            </a:pPr>
            <a:endParaRPr lang="en-US" sz="1700"/>
          </a:p>
          <a:p>
            <a:pPr>
              <a:lnSpc>
                <a:spcPct val="80000"/>
              </a:lnSpc>
            </a:pPr>
            <a:r>
              <a:rPr lang="en-US" sz="1700"/>
              <a:t>1969 : NOVA, dikembangkan oleh Data General Corporation, komputer mini 16 bit pertama</a:t>
            </a:r>
          </a:p>
        </p:txBody>
      </p:sp>
      <p:sp>
        <p:nvSpPr>
          <p:cNvPr id="7" name="Slide Number Placeholder 5"/>
          <p:cNvSpPr>
            <a:spLocks noGrp="1"/>
          </p:cNvSpPr>
          <p:nvPr>
            <p:ph type="sldNum" sz="quarter" idx="12"/>
          </p:nvPr>
        </p:nvSpPr>
        <p:spPr/>
        <p:txBody>
          <a:bodyPr/>
          <a:lstStyle/>
          <a:p>
            <a:fld id="{87DF4EE9-D896-4833-A0D9-544D80474FBE}" type="slidenum">
              <a:rPr lang="en-US"/>
              <a:pPr/>
              <a:t>8</a:t>
            </a:fld>
            <a:endParaRPr lang="en-US"/>
          </a:p>
        </p:txBody>
      </p:sp>
      <p:sp>
        <p:nvSpPr>
          <p:cNvPr id="11274" name="Rectangle 10"/>
          <p:cNvSpPr>
            <a:spLocks noChangeArrowheads="1"/>
          </p:cNvSpPr>
          <p:nvPr/>
        </p:nvSpPr>
        <p:spPr bwMode="auto">
          <a:xfrm>
            <a:off x="457200" y="1893888"/>
            <a:ext cx="4916488" cy="2295525"/>
          </a:xfrm>
          <a:prstGeom prst="rect">
            <a:avLst/>
          </a:prstGeom>
          <a:noFill/>
          <a:ln w="9525">
            <a:noFill/>
            <a:miter lim="800000"/>
            <a:headEnd/>
            <a:tailEnd/>
          </a:ln>
          <a:effectLst/>
        </p:spPr>
        <p:txBody>
          <a:bodyPr lIns="91347" tIns="45673" rIns="91347" bIns="45673">
            <a:spAutoFit/>
          </a:bodyPr>
          <a:lstStyle/>
          <a:p>
            <a:pPr>
              <a:spcBef>
                <a:spcPct val="50000"/>
              </a:spcBef>
              <a:buFontTx/>
              <a:buChar char="•"/>
            </a:pPr>
            <a:r>
              <a:rPr kumimoji="1" lang="en-US">
                <a:latin typeface="Arial" charset="0"/>
              </a:rPr>
              <a:t> Menggunakan </a:t>
            </a:r>
            <a:r>
              <a:rPr kumimoji="1" lang="en-US" b="1">
                <a:latin typeface="Arial" charset="0"/>
              </a:rPr>
              <a:t>IC ( Integrated Circuit )</a:t>
            </a:r>
          </a:p>
          <a:p>
            <a:pPr>
              <a:spcBef>
                <a:spcPct val="50000"/>
              </a:spcBef>
              <a:buFontTx/>
              <a:buChar char="•"/>
            </a:pPr>
            <a:r>
              <a:rPr kumimoji="1" lang="en-US">
                <a:latin typeface="Arial" charset="0"/>
              </a:rPr>
              <a:t> Pemrosesan lebih cepat</a:t>
            </a:r>
          </a:p>
          <a:p>
            <a:pPr>
              <a:spcBef>
                <a:spcPct val="50000"/>
              </a:spcBef>
              <a:buFontTx/>
              <a:buChar char="•"/>
            </a:pPr>
            <a:r>
              <a:rPr kumimoji="1" lang="en-US">
                <a:latin typeface="Arial" charset="0"/>
              </a:rPr>
              <a:t> Kapasitas memori lebih besar lagi</a:t>
            </a:r>
          </a:p>
          <a:p>
            <a:pPr>
              <a:spcBef>
                <a:spcPct val="50000"/>
              </a:spcBef>
              <a:buFontTx/>
              <a:buChar char="•"/>
            </a:pPr>
            <a:r>
              <a:rPr kumimoji="1" lang="en-US">
                <a:latin typeface="Arial" charset="0"/>
              </a:rPr>
              <a:t> Penggunaan listrik lebih hemat</a:t>
            </a:r>
          </a:p>
          <a:p>
            <a:pPr>
              <a:spcBef>
                <a:spcPct val="50000"/>
              </a:spcBef>
              <a:buFontTx/>
              <a:buChar char="•"/>
            </a:pPr>
            <a:r>
              <a:rPr kumimoji="1" lang="en-US">
                <a:latin typeface="Arial" charset="0"/>
              </a:rPr>
              <a:t> Bentuk fisik lebih kecil</a:t>
            </a:r>
          </a:p>
          <a:p>
            <a:pPr>
              <a:spcBef>
                <a:spcPct val="50000"/>
              </a:spcBef>
              <a:buFontTx/>
              <a:buChar char="•"/>
            </a:pPr>
            <a:r>
              <a:rPr kumimoji="1" lang="en-US">
                <a:latin typeface="Arial" charset="0"/>
              </a:rPr>
              <a:t> Banyak bermunculan application software </a:t>
            </a:r>
          </a:p>
        </p:txBody>
      </p:sp>
      <p:pic>
        <p:nvPicPr>
          <p:cNvPr id="11278" name="Picture 14" descr="1-2j"/>
          <p:cNvPicPr>
            <a:picLocks noChangeAspect="1" noChangeArrowheads="1"/>
          </p:cNvPicPr>
          <p:nvPr/>
        </p:nvPicPr>
        <p:blipFill>
          <a:blip r:embed="rId3"/>
          <a:srcRect/>
          <a:stretch>
            <a:fillRect/>
          </a:stretch>
        </p:blipFill>
        <p:spPr bwMode="auto">
          <a:xfrm>
            <a:off x="5737225" y="2000250"/>
            <a:ext cx="2125663" cy="1611313"/>
          </a:xfrm>
          <a:prstGeom prst="rect">
            <a:avLst/>
          </a:prstGeom>
          <a:noFill/>
        </p:spPr>
      </p:pic>
      <p:pic>
        <p:nvPicPr>
          <p:cNvPr id="11283" name="Picture 19" descr="1-2m"/>
          <p:cNvPicPr>
            <a:picLocks noChangeAspect="1" noChangeArrowheads="1"/>
          </p:cNvPicPr>
          <p:nvPr/>
        </p:nvPicPr>
        <p:blipFill>
          <a:blip r:embed="rId4"/>
          <a:srcRect/>
          <a:stretch>
            <a:fillRect/>
          </a:stretch>
        </p:blipFill>
        <p:spPr bwMode="auto">
          <a:xfrm>
            <a:off x="642938" y="4768850"/>
            <a:ext cx="2001837" cy="1517650"/>
          </a:xfrm>
          <a:prstGeom prst="rect">
            <a:avLst/>
          </a:prstGeom>
          <a:noFill/>
        </p:spPr>
      </p:pic>
      <p:sp>
        <p:nvSpPr>
          <p:cNvPr id="11284" name="AutoShape 20"/>
          <p:cNvSpPr>
            <a:spLocks noChangeArrowheads="1"/>
          </p:cNvSpPr>
          <p:nvPr/>
        </p:nvSpPr>
        <p:spPr bwMode="auto">
          <a:xfrm>
            <a:off x="1370013" y="357188"/>
            <a:ext cx="6348412" cy="1285875"/>
          </a:xfrm>
          <a:prstGeom prst="wedgeEllipseCallout">
            <a:avLst>
              <a:gd name="adj1" fmla="val -19500"/>
              <a:gd name="adj2" fmla="val 41435"/>
            </a:avLst>
          </a:prstGeom>
          <a:solidFill>
            <a:schemeClr val="accent1"/>
          </a:solidFill>
          <a:ln w="9525">
            <a:solidFill>
              <a:schemeClr val="tx1"/>
            </a:solidFill>
            <a:miter lim="800000"/>
            <a:headEnd/>
            <a:tailEnd/>
          </a:ln>
          <a:effectLst/>
        </p:spPr>
        <p:txBody>
          <a:bodyPr lIns="91347" tIns="45673" rIns="91347" bIns="45673"/>
          <a:lstStyle/>
          <a:p>
            <a:pPr algn="ctr" eaLnBrk="1" hangingPunct="1"/>
            <a:r>
              <a:rPr lang="en-US" sz="2700">
                <a:latin typeface="Times New Roman" pitchFamily="18" charset="0"/>
              </a:rPr>
              <a:t>Komputer Generasi Ketiga (1964-1970)</a:t>
            </a: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75B907A3-9566-4F30-ADDD-01AD96399799}" type="slidenum">
              <a:rPr lang="en-US"/>
              <a:pPr/>
              <a:t>9</a:t>
            </a:fld>
            <a:endParaRPr lang="en-US"/>
          </a:p>
        </p:txBody>
      </p:sp>
      <p:sp>
        <p:nvSpPr>
          <p:cNvPr id="184325" name="Rectangle 5"/>
          <p:cNvSpPr>
            <a:spLocks noChangeArrowheads="1"/>
          </p:cNvSpPr>
          <p:nvPr/>
        </p:nvSpPr>
        <p:spPr bwMode="auto">
          <a:xfrm>
            <a:off x="496888" y="2071688"/>
            <a:ext cx="5530850" cy="1517650"/>
          </a:xfrm>
          <a:prstGeom prst="rect">
            <a:avLst/>
          </a:prstGeom>
          <a:noFill/>
          <a:ln w="9525">
            <a:noFill/>
            <a:miter lim="800000"/>
            <a:headEnd/>
            <a:tailEnd/>
          </a:ln>
          <a:effectLst/>
        </p:spPr>
        <p:txBody>
          <a:bodyPr lIns="91347" tIns="45673" rIns="91347" bIns="45673">
            <a:spAutoFit/>
          </a:bodyPr>
          <a:lstStyle/>
          <a:p>
            <a:pPr>
              <a:spcBef>
                <a:spcPct val="50000"/>
              </a:spcBef>
              <a:buFontTx/>
              <a:buChar char="•"/>
            </a:pPr>
            <a:r>
              <a:rPr kumimoji="1" lang="en-US">
                <a:latin typeface="Arial" charset="0"/>
              </a:rPr>
              <a:t> Menggunakaan </a:t>
            </a:r>
            <a:r>
              <a:rPr kumimoji="1" lang="en-US" b="1">
                <a:latin typeface="Arial" charset="0"/>
              </a:rPr>
              <a:t>Large Scale Integration</a:t>
            </a:r>
            <a:r>
              <a:rPr kumimoji="1" lang="en-US">
                <a:latin typeface="Arial" charset="0"/>
              </a:rPr>
              <a:t> ( LSI )</a:t>
            </a:r>
          </a:p>
          <a:p>
            <a:pPr>
              <a:spcBef>
                <a:spcPct val="50000"/>
              </a:spcBef>
              <a:buFontTx/>
              <a:buChar char="•"/>
            </a:pPr>
            <a:r>
              <a:rPr kumimoji="1" lang="en-US">
                <a:latin typeface="Arial" charset="0"/>
              </a:rPr>
              <a:t> Dikembangkan komputer micro yang   </a:t>
            </a:r>
          </a:p>
          <a:p>
            <a:pPr>
              <a:spcBef>
                <a:spcPct val="50000"/>
              </a:spcBef>
            </a:pPr>
            <a:r>
              <a:rPr kumimoji="1" lang="en-US">
                <a:latin typeface="Arial" charset="0"/>
              </a:rPr>
              <a:t>  menggunakan </a:t>
            </a:r>
            <a:r>
              <a:rPr kumimoji="1" lang="en-US" b="1">
                <a:latin typeface="Arial" charset="0"/>
              </a:rPr>
              <a:t>microprocessor  </a:t>
            </a:r>
            <a:r>
              <a:rPr kumimoji="1" lang="en-US">
                <a:latin typeface="Arial" charset="0"/>
              </a:rPr>
              <a:t>dan </a:t>
            </a:r>
            <a:r>
              <a:rPr lang="en-US"/>
              <a:t>semiconductor  </a:t>
            </a:r>
          </a:p>
          <a:p>
            <a:pPr>
              <a:spcBef>
                <a:spcPct val="50000"/>
              </a:spcBef>
            </a:pPr>
            <a:r>
              <a:rPr lang="en-US"/>
              <a:t>  </a:t>
            </a:r>
            <a:r>
              <a:rPr kumimoji="1" lang="en-US">
                <a:latin typeface="Arial" charset="0"/>
              </a:rPr>
              <a:t>yg berbentuk chip untuk memori komputer</a:t>
            </a:r>
          </a:p>
        </p:txBody>
      </p:sp>
      <p:pic>
        <p:nvPicPr>
          <p:cNvPr id="184327" name="Picture 7" descr="1-2o"/>
          <p:cNvPicPr>
            <a:picLocks noChangeAspect="1" noChangeArrowheads="1"/>
          </p:cNvPicPr>
          <p:nvPr/>
        </p:nvPicPr>
        <p:blipFill>
          <a:blip r:embed="rId3"/>
          <a:srcRect/>
          <a:stretch>
            <a:fillRect/>
          </a:stretch>
        </p:blipFill>
        <p:spPr bwMode="auto">
          <a:xfrm>
            <a:off x="6246813" y="2143125"/>
            <a:ext cx="2255837" cy="1711325"/>
          </a:xfrm>
          <a:prstGeom prst="rect">
            <a:avLst/>
          </a:prstGeom>
          <a:noFill/>
        </p:spPr>
      </p:pic>
      <p:sp>
        <p:nvSpPr>
          <p:cNvPr id="184330" name="AutoShape 10"/>
          <p:cNvSpPr>
            <a:spLocks noChangeArrowheads="1"/>
          </p:cNvSpPr>
          <p:nvPr/>
        </p:nvSpPr>
        <p:spPr bwMode="auto">
          <a:xfrm>
            <a:off x="1370013" y="357188"/>
            <a:ext cx="6348412" cy="1285875"/>
          </a:xfrm>
          <a:prstGeom prst="wedgeEllipseCallout">
            <a:avLst>
              <a:gd name="adj1" fmla="val -19500"/>
              <a:gd name="adj2" fmla="val 41435"/>
            </a:avLst>
          </a:prstGeom>
          <a:solidFill>
            <a:schemeClr val="accent1"/>
          </a:solidFill>
          <a:ln w="9525">
            <a:solidFill>
              <a:schemeClr val="tx1"/>
            </a:solidFill>
            <a:miter lim="800000"/>
            <a:headEnd/>
            <a:tailEnd/>
          </a:ln>
          <a:effectLst/>
        </p:spPr>
        <p:txBody>
          <a:bodyPr lIns="91347" tIns="45673" rIns="91347" bIns="45673"/>
          <a:lstStyle/>
          <a:p>
            <a:pPr algn="ctr" eaLnBrk="1" hangingPunct="1"/>
            <a:r>
              <a:rPr lang="en-US" sz="2700">
                <a:latin typeface="Times New Roman" pitchFamily="18" charset="0"/>
              </a:rPr>
              <a:t>Komputer Generasi Keempat (1970-1990)</a:t>
            </a:r>
          </a:p>
        </p:txBody>
      </p:sp>
      <p:pic>
        <p:nvPicPr>
          <p:cNvPr id="184333" name="Picture 13" descr="1-2p"/>
          <p:cNvPicPr>
            <a:picLocks noChangeAspect="1" noChangeArrowheads="1"/>
          </p:cNvPicPr>
          <p:nvPr/>
        </p:nvPicPr>
        <p:blipFill>
          <a:blip r:embed="rId4"/>
          <a:srcRect/>
          <a:stretch>
            <a:fillRect/>
          </a:stretch>
        </p:blipFill>
        <p:spPr bwMode="auto">
          <a:xfrm>
            <a:off x="642938" y="4357688"/>
            <a:ext cx="2255837" cy="1711325"/>
          </a:xfrm>
          <a:prstGeom prst="rect">
            <a:avLst/>
          </a:prstGeom>
          <a:noFill/>
        </p:spPr>
      </p:pic>
      <p:sp>
        <p:nvSpPr>
          <p:cNvPr id="184334" name="Text Box 14"/>
          <p:cNvSpPr txBox="1">
            <a:spLocks noChangeArrowheads="1"/>
          </p:cNvSpPr>
          <p:nvPr/>
        </p:nvSpPr>
        <p:spPr bwMode="auto">
          <a:xfrm>
            <a:off x="3189288" y="4357688"/>
            <a:ext cx="5603875" cy="2155825"/>
          </a:xfrm>
          <a:prstGeom prst="rect">
            <a:avLst/>
          </a:prstGeom>
          <a:noFill/>
          <a:ln w="9525">
            <a:noFill/>
            <a:miter lim="800000"/>
            <a:headEnd/>
            <a:tailEnd/>
          </a:ln>
          <a:effectLst/>
        </p:spPr>
        <p:txBody>
          <a:bodyPr lIns="86630" tIns="43315" rIns="86630" bIns="43315">
            <a:spAutoFit/>
          </a:bodyPr>
          <a:lstStyle/>
          <a:p>
            <a:pPr defTabSz="866775">
              <a:buFontTx/>
              <a:buChar char="•"/>
            </a:pPr>
            <a:r>
              <a:rPr lang="en-US"/>
              <a:t> IBM 370, komputer generasi keempat yang pertama</a:t>
            </a:r>
            <a:endParaRPr lang="en-US" b="1"/>
          </a:p>
          <a:p>
            <a:pPr defTabSz="866775">
              <a:buFontTx/>
              <a:buChar char="•"/>
            </a:pPr>
            <a:r>
              <a:rPr lang="en-US"/>
              <a:t> Cray 1, Komputer super pertama </a:t>
            </a:r>
          </a:p>
          <a:p>
            <a:pPr defTabSz="866775">
              <a:buFontTx/>
              <a:buChar char="•"/>
            </a:pPr>
            <a:r>
              <a:rPr lang="en-US"/>
              <a:t> Apole II, Personal Computer pertama</a:t>
            </a:r>
          </a:p>
          <a:p>
            <a:pPr defTabSz="866775">
              <a:buFontTx/>
              <a:buChar char="•"/>
            </a:pPr>
            <a:r>
              <a:rPr lang="en-US"/>
              <a:t> Komputer IBM PC yang pertama </a:t>
            </a:r>
          </a:p>
          <a:p>
            <a:pPr defTabSz="866775">
              <a:buFontTx/>
              <a:buChar char="•"/>
            </a:pPr>
            <a:r>
              <a:rPr lang="en-US"/>
              <a:t> Pentium II</a:t>
            </a:r>
          </a:p>
          <a:p>
            <a:pPr defTabSz="866775">
              <a:buFontTx/>
              <a:buChar char="•"/>
            </a:pPr>
            <a:r>
              <a:rPr lang="en-US"/>
              <a:t> AMD K6 3D</a:t>
            </a:r>
          </a:p>
          <a:p>
            <a:pPr defTabSz="866775">
              <a:buFontTx/>
              <a:buChar char="•"/>
            </a:pPr>
            <a:endParaRPr lang="en-US"/>
          </a:p>
          <a:p>
            <a:pPr defTabSz="866775"/>
            <a:r>
              <a:rPr lang="en-US"/>
              <a:t> </a:t>
            </a:r>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1204</TotalTime>
  <Words>1119</Words>
  <Application>Microsoft PowerPoint 7.0</Application>
  <PresentationFormat>Letter Paper (8.5x11 in)</PresentationFormat>
  <Paragraphs>198</Paragraphs>
  <Slides>19</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Times New Roman</vt:lpstr>
      <vt:lpstr>Tahoma</vt:lpstr>
      <vt:lpstr>Arial</vt:lpstr>
      <vt:lpstr>Wingdings</vt:lpstr>
      <vt:lpstr>Aspect</vt:lpstr>
      <vt:lpstr>KOMPUTER ?</vt:lpstr>
      <vt:lpstr>SEJARAH KOMPUTER </vt:lpstr>
      <vt:lpstr>Komputer Berdasarkan Data yang Diolah</vt:lpstr>
      <vt:lpstr>Komputer Berdasarkan Ukuran</vt:lpstr>
      <vt:lpstr>Komputer Berdasarkan Kegunaan</vt:lpstr>
      <vt:lpstr>Slide 6</vt:lpstr>
      <vt:lpstr>Slide 7</vt:lpstr>
      <vt:lpstr>Slide 8</vt:lpstr>
      <vt:lpstr>Slide 9</vt:lpstr>
      <vt:lpstr>Slide 10</vt:lpstr>
      <vt:lpstr>Slide 11</vt:lpstr>
      <vt:lpstr>DATA dan INFORMASI</vt:lpstr>
      <vt:lpstr>Siklus Pengolahan Data</vt:lpstr>
      <vt:lpstr>Siklus Pengolahan Data</vt:lpstr>
      <vt:lpstr>Sistem Komputer </vt:lpstr>
      <vt:lpstr>Bagaimana Komputer Bekerja ?</vt:lpstr>
      <vt:lpstr>Perkembangan  Teknologi Komputer</vt:lpstr>
      <vt:lpstr>Pemanfaatan  Teknologi Komputer</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Wahyu Nurjaya WK, ST., M.Kom.</cp:lastModifiedBy>
  <cp:revision>131</cp:revision>
  <cp:lastPrinted>1601-01-01T00:00:00Z</cp:lastPrinted>
  <dcterms:created xsi:type="dcterms:W3CDTF">1601-01-01T00:00:00Z</dcterms:created>
  <dcterms:modified xsi:type="dcterms:W3CDTF">2010-03-15T05:09:38Z</dcterms:modified>
</cp:coreProperties>
</file>