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5B616-9CBC-4E86-B705-12947B131094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0695A-F0B0-4804-95CB-CE976569B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9A1AD3-9F8F-4F32-B4F2-113B1D8CA9D1}" type="datetime1">
              <a:rPr lang="en-US" smtClean="0"/>
              <a:pPr/>
              <a:t>5/10/2010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286D88-D4D8-40B0-A752-EF381C33E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779B0-1346-4FF6-8E0E-A9FEE2AFF29A}" type="datetime1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86D88-D4D8-40B0-A752-EF381C33E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667D2-1ECD-4289-85C9-AC2EC7A8861B}" type="datetime1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86D88-D4D8-40B0-A752-EF381C33E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979F9-E2D2-4AC7-9E99-5550FF1219E6}" type="datetime1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86D88-D4D8-40B0-A752-EF381C33E5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A86861-C667-48E1-9B84-20E78CC188EB}" type="datetime1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86D88-D4D8-40B0-A752-EF381C33E5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2EFA8-7DC0-40E5-9541-75FC9AB18168}" type="datetime1">
              <a:rPr lang="en-US" smtClean="0"/>
              <a:pPr/>
              <a:t>5/10/2010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86D88-D4D8-40B0-A752-EF381C33E5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C9D58-3BCE-45DD-8898-7B3E9C376FD0}" type="datetime1">
              <a:rPr lang="en-US" smtClean="0"/>
              <a:pPr/>
              <a:t>5/10/2010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86D88-D4D8-40B0-A752-EF381C33E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91B9-431D-4EAF-966A-E43C94D03FBB}" type="datetime1">
              <a:rPr lang="en-US" smtClean="0"/>
              <a:pPr/>
              <a:t>5/10/2010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86D88-D4D8-40B0-A752-EF381C33E5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3BE58-B670-47C9-9B0A-ABE9D07AE9A8}" type="datetime1">
              <a:rPr lang="en-US" smtClean="0"/>
              <a:pPr/>
              <a:t>5/10/2010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86D88-D4D8-40B0-A752-EF381C33E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9B06E6-2DA1-473D-A00F-A927418B901A}" type="datetime1">
              <a:rPr lang="en-US" smtClean="0"/>
              <a:pPr/>
              <a:t>5/10/2010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86D88-D4D8-40B0-A752-EF381C33E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87359D-79F1-494C-AA86-41104680BCE5}" type="datetime1">
              <a:rPr lang="en-US" smtClean="0"/>
              <a:pPr/>
              <a:t>5/10/2010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286D88-D4D8-40B0-A752-EF381C33E5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6095E6-56B5-425E-AE8A-9A4F753988BA}" type="datetime1">
              <a:rPr lang="en-US" smtClean="0"/>
              <a:pPr/>
              <a:t>5/10/2010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286D88-D4D8-40B0-A752-EF381C33E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MANAJEMEN MEMORI</a:t>
            </a:r>
            <a:br>
              <a:rPr lang="en-US" dirty="0" smtClean="0"/>
            </a:br>
            <a:r>
              <a:rPr lang="en-US" dirty="0" smtClean="0"/>
              <a:t>PEMARTISIAN STATIS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 – VI</a:t>
            </a:r>
          </a:p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MANAJEMEN MEMORI MONO PROGRAMMING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7828495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MULTI-PROGRAMMING DENGAN PEMARTISIAN STATIS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7696200" cy="408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PEMARTISIAN MENJADI PARTISI-PARTISI BERUKURAN SAMA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85949"/>
            <a:ext cx="7848600" cy="398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STRATEGI PENEMPATAN PADA PARTISI-PARTISI YANG UKURANNYA BERBEDA</a:t>
            </a:r>
            <a:endParaRPr lang="en-US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6302"/>
            <a:ext cx="8305800" cy="1303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SATU ANTRIAN UNTUK TIAP PARTISI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75906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SATU ANTRIAN UNTUK TIAP PROSES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7420446" cy="37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7691438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895600"/>
            <a:ext cx="4722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terimakasih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FUNGSI MEMORI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740881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MANAJEMEN MEMORI PADA SISTEM MULTI-PROGRAMMING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50727"/>
            <a:ext cx="8260659" cy="211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MANAJEMEN MEMORI BERDASARKAN KEBERADAAN SWAPPING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783237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HIRARKI MEMORI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200400" y="1637763"/>
            <a:ext cx="3124200" cy="3696237"/>
            <a:chOff x="2819400" y="1295400"/>
            <a:chExt cx="3124200" cy="3696237"/>
          </a:xfrm>
        </p:grpSpPr>
        <p:sp>
          <p:nvSpPr>
            <p:cNvPr id="4" name="Flowchart: Predefined Process 3"/>
            <p:cNvSpPr/>
            <p:nvPr/>
          </p:nvSpPr>
          <p:spPr>
            <a:xfrm>
              <a:off x="2819400" y="1295400"/>
              <a:ext cx="3124200" cy="838200"/>
            </a:xfrm>
            <a:prstGeom prst="flowChartPredefined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CACHE MEMORI</a:t>
              </a:r>
              <a:endParaRPr lang="en-US" dirty="0"/>
            </a:p>
          </p:txBody>
        </p:sp>
        <p:sp>
          <p:nvSpPr>
            <p:cNvPr id="5" name="Flowchart: Predefined Process 4"/>
            <p:cNvSpPr/>
            <p:nvPr/>
          </p:nvSpPr>
          <p:spPr>
            <a:xfrm>
              <a:off x="2819400" y="2743200"/>
              <a:ext cx="3124200" cy="838200"/>
            </a:xfrm>
            <a:prstGeom prst="flowChartPredefined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MEMORI UTAMA</a:t>
              </a:r>
              <a:endParaRPr lang="en-US" dirty="0"/>
            </a:p>
          </p:txBody>
        </p:sp>
        <p:sp>
          <p:nvSpPr>
            <p:cNvPr id="6" name="Flowchart: Predefined Process 5"/>
            <p:cNvSpPr/>
            <p:nvPr/>
          </p:nvSpPr>
          <p:spPr>
            <a:xfrm>
              <a:off x="2819400" y="4153437"/>
              <a:ext cx="3124200" cy="838200"/>
            </a:xfrm>
            <a:prstGeom prst="flowChartPredefined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MEMORI SEKUNDER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>
              <a:off x="3314700" y="2476500"/>
              <a:ext cx="5334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3316568" y="3860185"/>
              <a:ext cx="5334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4837626" y="2463621"/>
              <a:ext cx="533400" cy="1588"/>
            </a:xfrm>
            <a:prstGeom prst="straightConnector1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>
              <a:off x="4839494" y="3847306"/>
              <a:ext cx="533400" cy="1588"/>
            </a:xfrm>
            <a:prstGeom prst="straightConnector1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DR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685800"/>
            <a:ext cx="3429000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DDR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590800"/>
            <a:ext cx="3481781" cy="32716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JENIS MEMORI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295400"/>
            <a:ext cx="2438400" cy="23724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JENIS MEMORI</a:t>
            </a:r>
            <a:endParaRPr lang="en-US" dirty="0"/>
          </a:p>
        </p:txBody>
      </p:sp>
      <p:pic>
        <p:nvPicPr>
          <p:cNvPr id="5" name="Picture 4" descr="ddr3-vs-ddr2-r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990600"/>
            <a:ext cx="5080000" cy="50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HIRARKI MEMORI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1200"/>
            <a:ext cx="8240143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MANAJEMEN MEMORI TANPA SWAPPING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148260" cy="1722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1385</TotalTime>
  <Words>210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MANAJEMEN MEMORI PEMARTISIAN STATIS</vt:lpstr>
      <vt:lpstr>FUNGSI MEMORI</vt:lpstr>
      <vt:lpstr>MANAJEMEN MEMORI PADA SISTEM MULTI-PROGRAMMING</vt:lpstr>
      <vt:lpstr>MANAJEMEN MEMORI BERDASARKAN KEBERADAAN SWAPPING</vt:lpstr>
      <vt:lpstr>HIRARKI MEMORI</vt:lpstr>
      <vt:lpstr>JENIS MEMORI</vt:lpstr>
      <vt:lpstr>JENIS MEMORI</vt:lpstr>
      <vt:lpstr>HIRARKI MEMORI</vt:lpstr>
      <vt:lpstr>MANAJEMEN MEMORI TANPA SWAPPING</vt:lpstr>
      <vt:lpstr>MANAJEMEN MEMORI MONO PROGRAMMING</vt:lpstr>
      <vt:lpstr>MULTI-PROGRAMMING DENGAN PEMARTISIAN STATIS</vt:lpstr>
      <vt:lpstr>PEMARTISIAN MENJADI PARTISI-PARTISI BERUKURAN SAMA</vt:lpstr>
      <vt:lpstr>STRATEGI PENEMPATAN PADA PARTISI-PARTISI YANG UKURANNYA BERBEDA</vt:lpstr>
      <vt:lpstr>SATU ANTRIAN UNTUK TIAP PARTISI</vt:lpstr>
      <vt:lpstr>SATU ANTRIAN UNTUK TIAP PROSES</vt:lpstr>
      <vt:lpstr>Slide 16</vt:lpstr>
      <vt:lpstr>Slide 17</vt:lpstr>
    </vt:vector>
  </TitlesOfParts>
  <Company>KOPO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 PEMARTISIAN STATIS</dc:title>
  <dc:creator>Wahyu Nurjaya WK, ST., M.Kom.</dc:creator>
  <cp:lastModifiedBy>Wahyu Nurjaya WK, ST., M.Kom.</cp:lastModifiedBy>
  <cp:revision>19</cp:revision>
  <dcterms:created xsi:type="dcterms:W3CDTF">2010-05-03T05:12:44Z</dcterms:created>
  <dcterms:modified xsi:type="dcterms:W3CDTF">2010-05-10T06:40:35Z</dcterms:modified>
</cp:coreProperties>
</file>