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61" r:id="rId3"/>
    <p:sldId id="271" r:id="rId4"/>
    <p:sldId id="276" r:id="rId5"/>
    <p:sldId id="272" r:id="rId6"/>
    <p:sldId id="273" r:id="rId7"/>
    <p:sldId id="282" r:id="rId8"/>
    <p:sldId id="274" r:id="rId9"/>
    <p:sldId id="277" r:id="rId10"/>
    <p:sldId id="275" r:id="rId11"/>
    <p:sldId id="278" r:id="rId12"/>
    <p:sldId id="280" r:id="rId13"/>
    <p:sldId id="281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 varScale="1">
        <p:scale>
          <a:sx n="42" d="100"/>
          <a:sy n="42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3B4E3-3609-4FBC-A794-6B16080A075B}" type="datetimeFigureOut">
              <a:rPr lang="id-ID" smtClean="0"/>
              <a:pPr/>
              <a:t>12/03/2012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F996-2480-48B1-9811-D854576808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6406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 PEMOGRAMAN DASAR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(BAHASA C)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29200"/>
            <a:ext cx="7086600" cy="609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Dosen : Bella Hardiyana, S. Kom</a:t>
            </a:r>
            <a:endParaRPr lang="id-ID" sz="2400" b="1" dirty="0"/>
          </a:p>
        </p:txBody>
      </p:sp>
      <p:pic>
        <p:nvPicPr>
          <p:cNvPr id="4" name="Picture 2" descr="F:\IMAGE\LOGO\Lambang_UNIK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762000"/>
            <a:ext cx="199449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getchar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err="1" smtClean="0"/>
              <a:t>getchar</a:t>
            </a:r>
            <a:r>
              <a:rPr lang="en-US" sz="2700" b="1" dirty="0" smtClean="0"/>
              <a:t>()</a:t>
            </a:r>
            <a:r>
              <a:rPr lang="en-US" sz="2700" dirty="0" smtClean="0"/>
              <a:t> </a:t>
            </a:r>
            <a:r>
              <a:rPr lang="en-US" sz="2700" dirty="0" err="1" smtClean="0"/>
              <a:t>digunakan</a:t>
            </a:r>
            <a:r>
              <a:rPr lang="en-US" sz="2700" dirty="0" smtClean="0"/>
              <a:t> </a:t>
            </a:r>
            <a:r>
              <a:rPr lang="en-US" sz="2700" dirty="0" err="1" smtClean="0"/>
              <a:t>jika</a:t>
            </a:r>
            <a:r>
              <a:rPr lang="en-US" sz="2700" dirty="0" smtClean="0"/>
              <a:t> </a:t>
            </a:r>
            <a:r>
              <a:rPr lang="en-US" sz="2700" dirty="0" err="1"/>
              <a:t>ingin</a:t>
            </a:r>
            <a:r>
              <a:rPr lang="en-US" sz="2700" dirty="0"/>
              <a:t> </a:t>
            </a:r>
            <a:r>
              <a:rPr lang="en-US" sz="2700" dirty="0" err="1"/>
              <a:t>memasukkan</a:t>
            </a:r>
            <a:r>
              <a:rPr lang="en-US" sz="2700" dirty="0"/>
              <a:t> </a:t>
            </a:r>
            <a:r>
              <a:rPr lang="en-US" sz="2700" dirty="0" err="1"/>
              <a:t>sebuah</a:t>
            </a:r>
            <a:r>
              <a:rPr lang="en-US" sz="2700" dirty="0"/>
              <a:t> </a:t>
            </a:r>
            <a:r>
              <a:rPr lang="en-US" sz="2700" dirty="0" err="1"/>
              <a:t>nilai</a:t>
            </a:r>
            <a:r>
              <a:rPr lang="en-US" sz="2700" dirty="0"/>
              <a:t> </a:t>
            </a:r>
            <a:r>
              <a:rPr lang="en-US" sz="2700" dirty="0" err="1"/>
              <a:t>karakter</a:t>
            </a:r>
            <a:r>
              <a:rPr lang="en-US" sz="2700" dirty="0"/>
              <a:t> </a:t>
            </a:r>
            <a:r>
              <a:rPr lang="en-US" sz="2700" dirty="0" err="1"/>
              <a:t>ke</a:t>
            </a:r>
            <a:r>
              <a:rPr lang="en-US" sz="2700" dirty="0"/>
              <a:t> </a:t>
            </a:r>
            <a:r>
              <a:rPr lang="en-US" sz="2700" dirty="0" err="1"/>
              <a:t>variabel</a:t>
            </a:r>
            <a:r>
              <a:rPr lang="en-US" sz="2700" dirty="0"/>
              <a:t> yang </a:t>
            </a:r>
            <a:r>
              <a:rPr lang="en-US" sz="2700" dirty="0" err="1"/>
              <a:t>bertipe</a:t>
            </a:r>
            <a:r>
              <a:rPr lang="en-US" sz="2700" dirty="0"/>
              <a:t> </a:t>
            </a:r>
            <a:r>
              <a:rPr lang="en-US" sz="2700" dirty="0" err="1" smtClean="0"/>
              <a:t>karakter</a:t>
            </a:r>
            <a:r>
              <a:rPr lang="en-US" sz="2700" dirty="0" smtClean="0"/>
              <a:t>. </a:t>
            </a:r>
            <a:r>
              <a:rPr lang="en-US" sz="2700" dirty="0" err="1"/>
              <a:t>Perhatikan</a:t>
            </a:r>
            <a:r>
              <a:rPr lang="en-US" sz="2700" dirty="0"/>
              <a:t> </a:t>
            </a:r>
            <a:r>
              <a:rPr lang="en-US" sz="2700" dirty="0" err="1"/>
              <a:t>contoh</a:t>
            </a:r>
            <a:r>
              <a:rPr lang="en-US" sz="2700" dirty="0"/>
              <a:t> program </a:t>
            </a:r>
            <a:r>
              <a:rPr lang="en-US" sz="2700" dirty="0" err="1"/>
              <a:t>berikut</a:t>
            </a:r>
            <a:r>
              <a:rPr lang="en-US" sz="2700" dirty="0"/>
              <a:t> </a:t>
            </a:r>
            <a:r>
              <a:rPr lang="en-US" sz="2700" dirty="0" err="1" smtClean="0"/>
              <a:t>ini</a:t>
            </a:r>
            <a:r>
              <a:rPr lang="en-US" sz="2700" dirty="0" smtClean="0"/>
              <a:t>:</a:t>
            </a:r>
            <a:endParaRPr lang="en-US" sz="2700" dirty="0" smtClean="0"/>
          </a:p>
          <a:p>
            <a:pPr algn="ctr"/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variable = </a:t>
            </a:r>
            <a:r>
              <a:rPr lang="en-US" sz="27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2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ctr"/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700" b="1" dirty="0" err="1" smtClean="0"/>
              <a:t>Contoh</a:t>
            </a:r>
            <a:r>
              <a:rPr lang="en-US" sz="2700" b="1" dirty="0" smtClean="0"/>
              <a:t> :</a:t>
            </a:r>
          </a:p>
          <a:p>
            <a:pPr algn="just"/>
            <a:r>
              <a:rPr lang="en-US" sz="2700" b="1" dirty="0">
                <a:latin typeface="Courier New" pitchFamily="49" charset="0"/>
                <a:cs typeface="Courier New" pitchFamily="49" charset="0"/>
              </a:rPr>
              <a:t>main(){</a:t>
            </a:r>
          </a:p>
          <a:p>
            <a:pPr algn="just"/>
            <a:r>
              <a:rPr lang="en-US" sz="2700" b="1" dirty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anda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: ");</a:t>
            </a: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anda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: %c\n”,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/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10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Ketentuan</a:t>
            </a:r>
            <a:r>
              <a:rPr lang="en-US" b="1" dirty="0" smtClean="0"/>
              <a:t> </a:t>
            </a:r>
            <a:r>
              <a:rPr lang="en-US" b="1" dirty="0" err="1" smtClean="0"/>
              <a:t>getchar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getchar</a:t>
            </a:r>
            <a:r>
              <a:rPr lang="en-US" sz="2800" dirty="0"/>
              <a:t>()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membaca</a:t>
            </a:r>
            <a:r>
              <a:rPr lang="en-US" sz="2800" dirty="0"/>
              <a:t> data yang </a:t>
            </a:r>
            <a:r>
              <a:rPr lang="en-US" sz="2800" dirty="0" err="1"/>
              <a:t>bertipe</a:t>
            </a:r>
            <a:r>
              <a:rPr lang="en-US" sz="2800" dirty="0"/>
              <a:t> </a:t>
            </a:r>
            <a:r>
              <a:rPr lang="en-US" sz="2800" dirty="0" err="1"/>
              <a:t>karakter</a:t>
            </a:r>
            <a:r>
              <a:rPr lang="en-US" sz="2800" dirty="0"/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diakhiri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penekanan</a:t>
            </a:r>
            <a:r>
              <a:rPr lang="en-US" sz="2800" dirty="0"/>
              <a:t> </a:t>
            </a:r>
            <a:r>
              <a:rPr lang="en-US" sz="2800" dirty="0" err="1"/>
              <a:t>tombol</a:t>
            </a:r>
            <a:r>
              <a:rPr lang="en-US" sz="2800" dirty="0"/>
              <a:t> enter.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err="1"/>
              <a:t>Karakter</a:t>
            </a:r>
            <a:r>
              <a:rPr lang="en-US" sz="2800" dirty="0"/>
              <a:t> yang </a:t>
            </a:r>
            <a:r>
              <a:rPr lang="en-US" sz="2800" dirty="0" err="1"/>
              <a:t>dimasukkan</a:t>
            </a:r>
            <a:r>
              <a:rPr lang="en-US" sz="2800" dirty="0"/>
              <a:t> </a:t>
            </a:r>
            <a:r>
              <a:rPr lang="en-US" sz="2800" dirty="0" err="1"/>
              <a:t>terlihat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layar</a:t>
            </a:r>
            <a:r>
              <a:rPr lang="en-US" sz="2800" dirty="0"/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err="1"/>
              <a:t>Pergantian</a:t>
            </a:r>
            <a:r>
              <a:rPr lang="en-US" sz="2800" dirty="0"/>
              <a:t> </a:t>
            </a:r>
            <a:r>
              <a:rPr lang="en-US" sz="2800" dirty="0" err="1"/>
              <a:t>baris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otomatis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696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getch</a:t>
            </a:r>
            <a:r>
              <a:rPr lang="en-US" b="1" dirty="0" smtClean="0"/>
              <a:t>()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getche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getch</a:t>
            </a:r>
            <a:r>
              <a:rPr lang="en-US" sz="2800" dirty="0"/>
              <a:t>()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getche</a:t>
            </a:r>
            <a:r>
              <a:rPr lang="en-US" sz="2800" dirty="0"/>
              <a:t>()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membaca</a:t>
            </a:r>
            <a:r>
              <a:rPr lang="en-US" sz="2800" dirty="0"/>
              <a:t> data </a:t>
            </a:r>
            <a:r>
              <a:rPr lang="en-US" sz="2800" dirty="0" err="1"/>
              <a:t>karakter</a:t>
            </a:r>
            <a:r>
              <a:rPr lang="en-US" sz="2800" dirty="0"/>
              <a:t>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/>
              <a:t>Karakter</a:t>
            </a:r>
            <a:r>
              <a:rPr lang="en-US" sz="2800" dirty="0"/>
              <a:t> yang </a:t>
            </a:r>
            <a:r>
              <a:rPr lang="en-US" sz="2800" dirty="0" err="1"/>
              <a:t>dimasukkan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diakhiri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penekanan</a:t>
            </a:r>
            <a:r>
              <a:rPr lang="en-US" sz="2800" dirty="0"/>
              <a:t> </a:t>
            </a:r>
            <a:r>
              <a:rPr lang="en-US" sz="2800" dirty="0" err="1"/>
              <a:t>tombol</a:t>
            </a:r>
            <a:r>
              <a:rPr lang="en-US" sz="2800" dirty="0"/>
              <a:t> enter.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efek</a:t>
            </a:r>
            <a:r>
              <a:rPr lang="en-US" sz="2800" dirty="0"/>
              <a:t> </a:t>
            </a:r>
            <a:r>
              <a:rPr lang="en-US" sz="2800" dirty="0" err="1"/>
              <a:t>pergantian</a:t>
            </a:r>
            <a:r>
              <a:rPr lang="en-US" sz="2800" dirty="0"/>
              <a:t> </a:t>
            </a:r>
            <a:r>
              <a:rPr lang="en-US" sz="2800" dirty="0" err="1"/>
              <a:t>baris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otomatis</a:t>
            </a:r>
            <a:r>
              <a:rPr lang="en-US" sz="2800" dirty="0"/>
              <a:t>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getch</a:t>
            </a:r>
            <a:r>
              <a:rPr lang="en-US" sz="2800" dirty="0"/>
              <a:t>() </a:t>
            </a:r>
            <a:r>
              <a:rPr lang="en-US" sz="2800" dirty="0" err="1"/>
              <a:t>karakter</a:t>
            </a:r>
            <a:r>
              <a:rPr lang="en-US" sz="2800" dirty="0"/>
              <a:t> yang </a:t>
            </a:r>
            <a:r>
              <a:rPr lang="en-US" sz="2800" dirty="0" err="1"/>
              <a:t>dimasukkan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ditampilkan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layer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sering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meminta</a:t>
            </a:r>
            <a:r>
              <a:rPr lang="en-US" sz="2800" dirty="0"/>
              <a:t> </a:t>
            </a:r>
            <a:r>
              <a:rPr lang="en-US" sz="2800" dirty="0" err="1"/>
              <a:t>inputan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password.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/>
              <a:t>Sedangkan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getche</a:t>
            </a:r>
            <a:r>
              <a:rPr lang="en-US" sz="2800" dirty="0"/>
              <a:t>() </a:t>
            </a:r>
            <a:r>
              <a:rPr lang="en-US" sz="2800" dirty="0" err="1"/>
              <a:t>karakter</a:t>
            </a:r>
            <a:r>
              <a:rPr lang="en-US" sz="2800" dirty="0"/>
              <a:t> yang </a:t>
            </a:r>
            <a:r>
              <a:rPr lang="en-US" sz="2800" dirty="0" err="1"/>
              <a:t>dimasukkan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ditampilkan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layar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957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getch</a:t>
            </a:r>
            <a:r>
              <a:rPr lang="en-US" b="1" dirty="0" smtClean="0"/>
              <a:t>()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getche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00" b="1" dirty="0"/>
              <a:t>#include &lt;</a:t>
            </a:r>
            <a:r>
              <a:rPr lang="en-US" sz="2100" b="1" dirty="0" err="1"/>
              <a:t>stdio.h</a:t>
            </a:r>
            <a:r>
              <a:rPr lang="en-US" sz="2100" b="1" dirty="0"/>
              <a:t>&gt;</a:t>
            </a:r>
          </a:p>
          <a:p>
            <a:pPr algn="just"/>
            <a:r>
              <a:rPr lang="en-US" sz="2100" b="1" dirty="0"/>
              <a:t>#include &lt;</a:t>
            </a:r>
            <a:r>
              <a:rPr lang="en-US" sz="2100" b="1" dirty="0" err="1"/>
              <a:t>conio.h</a:t>
            </a:r>
            <a:r>
              <a:rPr lang="en-US" sz="2100" b="1" dirty="0"/>
              <a:t>&gt;</a:t>
            </a:r>
          </a:p>
          <a:p>
            <a:pPr algn="just"/>
            <a:r>
              <a:rPr lang="en-US" sz="2100" b="1" dirty="0"/>
              <a:t>void main(){</a:t>
            </a:r>
          </a:p>
          <a:p>
            <a:pPr algn="just"/>
            <a:r>
              <a:rPr lang="en-US" sz="2100" b="1" dirty="0"/>
              <a:t>char huruf1, huruf2;</a:t>
            </a:r>
          </a:p>
          <a:p>
            <a:pPr algn="just"/>
            <a:r>
              <a:rPr lang="en-US" sz="2100" b="1" dirty="0" err="1"/>
              <a:t>printf</a:t>
            </a:r>
            <a:r>
              <a:rPr lang="en-US" sz="2100" b="1" dirty="0"/>
              <a:t>("</a:t>
            </a:r>
            <a:r>
              <a:rPr lang="en-US" sz="2100" b="1" dirty="0" err="1"/>
              <a:t>Masukkan</a:t>
            </a:r>
            <a:r>
              <a:rPr lang="en-US" sz="2100" b="1" dirty="0"/>
              <a:t> </a:t>
            </a:r>
            <a:r>
              <a:rPr lang="en-US" sz="2100" b="1" dirty="0" err="1"/>
              <a:t>sebuah</a:t>
            </a:r>
            <a:r>
              <a:rPr lang="en-US" sz="2100" b="1" dirty="0"/>
              <a:t> </a:t>
            </a:r>
            <a:r>
              <a:rPr lang="en-US" sz="2100" b="1" dirty="0" err="1"/>
              <a:t>karakter</a:t>
            </a:r>
            <a:r>
              <a:rPr lang="en-US" sz="2100" b="1" dirty="0"/>
              <a:t> : ");</a:t>
            </a:r>
          </a:p>
          <a:p>
            <a:pPr algn="just"/>
            <a:r>
              <a:rPr lang="en-US" sz="2100" b="1" dirty="0">
                <a:solidFill>
                  <a:srgbClr val="FF0000"/>
                </a:solidFill>
              </a:rPr>
              <a:t>huruf1 = </a:t>
            </a:r>
            <a:r>
              <a:rPr lang="en-US" sz="2100" b="1" dirty="0" err="1">
                <a:solidFill>
                  <a:srgbClr val="FF0000"/>
                </a:solidFill>
              </a:rPr>
              <a:t>getche</a:t>
            </a:r>
            <a:r>
              <a:rPr lang="en-US" sz="2100" b="1" dirty="0">
                <a:solidFill>
                  <a:srgbClr val="FF0000"/>
                </a:solidFill>
              </a:rPr>
              <a:t>(); </a:t>
            </a:r>
            <a:r>
              <a:rPr lang="en-US" sz="2100" b="1" dirty="0"/>
              <a:t>// </a:t>
            </a:r>
            <a:r>
              <a:rPr lang="en-US" sz="2100" b="1" dirty="0" err="1"/>
              <a:t>karakter</a:t>
            </a:r>
            <a:r>
              <a:rPr lang="en-US" sz="2100" b="1" dirty="0"/>
              <a:t> yang </a:t>
            </a:r>
            <a:r>
              <a:rPr lang="en-US" sz="2100" b="1" dirty="0" err="1"/>
              <a:t>dimasukkan</a:t>
            </a:r>
            <a:r>
              <a:rPr lang="en-US" sz="2100" b="1" dirty="0"/>
              <a:t> </a:t>
            </a:r>
            <a:r>
              <a:rPr lang="en-US" sz="2100" b="1" dirty="0" err="1"/>
              <a:t>akan</a:t>
            </a:r>
            <a:r>
              <a:rPr lang="en-US" sz="2100" b="1" dirty="0"/>
              <a:t> </a:t>
            </a:r>
            <a:r>
              <a:rPr lang="en-US" sz="2100" b="1" dirty="0" err="1"/>
              <a:t>terlihat</a:t>
            </a:r>
            <a:r>
              <a:rPr lang="en-US" sz="2100" b="1" dirty="0"/>
              <a:t> di </a:t>
            </a:r>
            <a:r>
              <a:rPr lang="en-US" sz="2100" b="1" dirty="0" err="1"/>
              <a:t>layar</a:t>
            </a:r>
            <a:endParaRPr lang="en-US" sz="2100" b="1" dirty="0"/>
          </a:p>
          <a:p>
            <a:pPr algn="just"/>
            <a:r>
              <a:rPr lang="en-US" sz="2100" b="1" dirty="0" err="1"/>
              <a:t>printf</a:t>
            </a:r>
            <a:r>
              <a:rPr lang="en-US" sz="2100" b="1" dirty="0"/>
              <a:t>("\</a:t>
            </a:r>
            <a:r>
              <a:rPr lang="en-US" sz="2100" b="1" dirty="0" err="1"/>
              <a:t>nKarakter</a:t>
            </a:r>
            <a:r>
              <a:rPr lang="en-US" sz="2100" b="1" dirty="0"/>
              <a:t> yang </a:t>
            </a:r>
            <a:r>
              <a:rPr lang="en-US" sz="2100" b="1" dirty="0" err="1"/>
              <a:t>Anda</a:t>
            </a:r>
            <a:r>
              <a:rPr lang="en-US" sz="2100" b="1" dirty="0"/>
              <a:t> </a:t>
            </a:r>
            <a:r>
              <a:rPr lang="en-US" sz="2100" b="1" dirty="0" err="1"/>
              <a:t>masukkan</a:t>
            </a:r>
            <a:r>
              <a:rPr lang="en-US" sz="2100" b="1" dirty="0"/>
              <a:t> </a:t>
            </a:r>
            <a:r>
              <a:rPr lang="en-US" sz="2100" b="1" dirty="0" err="1"/>
              <a:t>adalah</a:t>
            </a:r>
            <a:r>
              <a:rPr lang="en-US" sz="2100" b="1" dirty="0"/>
              <a:t> %c\n", huruf1);</a:t>
            </a:r>
          </a:p>
          <a:p>
            <a:pPr algn="just"/>
            <a:r>
              <a:rPr lang="en-US" sz="2100" b="1" dirty="0" err="1"/>
              <a:t>printf</a:t>
            </a:r>
            <a:r>
              <a:rPr lang="en-US" sz="2100" b="1" dirty="0"/>
              <a:t>("\</a:t>
            </a:r>
            <a:r>
              <a:rPr lang="en-US" sz="2100" b="1" dirty="0" err="1"/>
              <a:t>nMasukkan</a:t>
            </a:r>
            <a:r>
              <a:rPr lang="en-US" sz="2100" b="1" dirty="0"/>
              <a:t> </a:t>
            </a:r>
            <a:r>
              <a:rPr lang="en-US" sz="2100" b="1" dirty="0" err="1"/>
              <a:t>sebuah</a:t>
            </a:r>
            <a:r>
              <a:rPr lang="en-US" sz="2100" b="1" dirty="0"/>
              <a:t> </a:t>
            </a:r>
            <a:r>
              <a:rPr lang="en-US" sz="2100" b="1" dirty="0" err="1"/>
              <a:t>karakter</a:t>
            </a:r>
            <a:r>
              <a:rPr lang="en-US" sz="2100" b="1" dirty="0"/>
              <a:t> </a:t>
            </a:r>
            <a:r>
              <a:rPr lang="en-US" sz="2100" b="1" dirty="0" err="1"/>
              <a:t>lagi</a:t>
            </a:r>
            <a:r>
              <a:rPr lang="en-US" sz="2100" b="1" dirty="0"/>
              <a:t> : ");</a:t>
            </a:r>
          </a:p>
          <a:p>
            <a:pPr algn="just"/>
            <a:r>
              <a:rPr lang="en-US" sz="2100" b="1" dirty="0">
                <a:solidFill>
                  <a:srgbClr val="FF0000"/>
                </a:solidFill>
              </a:rPr>
              <a:t>huruf2 = </a:t>
            </a:r>
            <a:r>
              <a:rPr lang="en-US" sz="2100" b="1" dirty="0" err="1">
                <a:solidFill>
                  <a:srgbClr val="FF0000"/>
                </a:solidFill>
              </a:rPr>
              <a:t>getch</a:t>
            </a:r>
            <a:r>
              <a:rPr lang="en-US" sz="2100" b="1" dirty="0">
                <a:solidFill>
                  <a:srgbClr val="FF0000"/>
                </a:solidFill>
              </a:rPr>
              <a:t>(); </a:t>
            </a:r>
            <a:r>
              <a:rPr lang="en-US" sz="2100" b="1" dirty="0"/>
              <a:t>// </a:t>
            </a:r>
            <a:r>
              <a:rPr lang="en-US" sz="2100" b="1" dirty="0" err="1"/>
              <a:t>karakter</a:t>
            </a:r>
            <a:r>
              <a:rPr lang="en-US" sz="2100" b="1" dirty="0"/>
              <a:t> yang </a:t>
            </a:r>
            <a:r>
              <a:rPr lang="en-US" sz="2100" b="1" dirty="0" err="1"/>
              <a:t>dimasukkan</a:t>
            </a:r>
            <a:r>
              <a:rPr lang="en-US" sz="2100" b="1" dirty="0"/>
              <a:t> </a:t>
            </a:r>
            <a:r>
              <a:rPr lang="en-US" sz="2100" b="1" dirty="0" err="1"/>
              <a:t>tidak</a:t>
            </a:r>
            <a:r>
              <a:rPr lang="en-US" sz="2100" b="1" dirty="0"/>
              <a:t> </a:t>
            </a:r>
            <a:r>
              <a:rPr lang="en-US" sz="2100" b="1" dirty="0" err="1"/>
              <a:t>terlihat</a:t>
            </a:r>
            <a:r>
              <a:rPr lang="en-US" sz="2100" b="1" dirty="0"/>
              <a:t> di </a:t>
            </a:r>
            <a:r>
              <a:rPr lang="en-US" sz="2100" b="1" dirty="0" err="1"/>
              <a:t>layar</a:t>
            </a:r>
            <a:endParaRPr lang="en-US" sz="2100" b="1" dirty="0"/>
          </a:p>
          <a:p>
            <a:pPr algn="just"/>
            <a:r>
              <a:rPr lang="en-US" sz="2100" b="1" dirty="0" err="1"/>
              <a:t>printf</a:t>
            </a:r>
            <a:r>
              <a:rPr lang="en-US" sz="2100" b="1" dirty="0"/>
              <a:t>("\</a:t>
            </a:r>
            <a:r>
              <a:rPr lang="en-US" sz="2100" b="1" dirty="0" err="1"/>
              <a:t>nKarakter</a:t>
            </a:r>
            <a:r>
              <a:rPr lang="en-US" sz="2100" b="1" dirty="0"/>
              <a:t> yang </a:t>
            </a:r>
            <a:r>
              <a:rPr lang="en-US" sz="2100" b="1" dirty="0" err="1"/>
              <a:t>Anda</a:t>
            </a:r>
            <a:r>
              <a:rPr lang="en-US" sz="2100" b="1" dirty="0"/>
              <a:t> </a:t>
            </a:r>
            <a:r>
              <a:rPr lang="en-US" sz="2100" b="1" dirty="0" err="1"/>
              <a:t>masukkan</a:t>
            </a:r>
            <a:r>
              <a:rPr lang="en-US" sz="2100" b="1" dirty="0"/>
              <a:t> </a:t>
            </a:r>
            <a:r>
              <a:rPr lang="en-US" sz="2100" b="1" dirty="0" err="1"/>
              <a:t>adalah</a:t>
            </a:r>
            <a:r>
              <a:rPr lang="en-US" sz="2100" b="1" dirty="0"/>
              <a:t> : %c", huruf2);</a:t>
            </a:r>
          </a:p>
          <a:p>
            <a:pPr algn="just"/>
            <a:r>
              <a:rPr lang="en-US" sz="2100" b="1" dirty="0" err="1"/>
              <a:t>getch</a:t>
            </a:r>
            <a:r>
              <a:rPr lang="en-US" sz="2100" b="1" dirty="0"/>
              <a:t>();</a:t>
            </a:r>
          </a:p>
          <a:p>
            <a:pPr algn="just"/>
            <a:r>
              <a:rPr lang="en-US" sz="21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9422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CATATAN PENTING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proses input (</a:t>
            </a:r>
            <a:r>
              <a:rPr lang="en-US" sz="2800" dirty="0" err="1"/>
              <a:t>memasukkan</a:t>
            </a:r>
            <a:r>
              <a:rPr lang="en-US" sz="2800" dirty="0"/>
              <a:t> data) </a:t>
            </a:r>
            <a:r>
              <a:rPr lang="en-US" sz="2800" dirty="0" err="1"/>
              <a:t>sekaligus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sebaiknya</a:t>
            </a:r>
            <a:r>
              <a:rPr lang="en-US" sz="2800" dirty="0"/>
              <a:t> </a:t>
            </a:r>
            <a:r>
              <a:rPr lang="en-US" sz="2800" dirty="0" err="1"/>
              <a:t>ditambahkan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b="1" dirty="0" err="1"/>
              <a:t>fflush</a:t>
            </a:r>
            <a:r>
              <a:rPr lang="en-US" sz="2800" b="1" dirty="0"/>
              <a:t>(</a:t>
            </a:r>
            <a:r>
              <a:rPr lang="en-US" sz="2800" b="1" dirty="0" err="1"/>
              <a:t>stdin</a:t>
            </a:r>
            <a:r>
              <a:rPr lang="en-US" sz="2800" b="1" dirty="0"/>
              <a:t>);</a:t>
            </a:r>
            <a:r>
              <a:rPr lang="en-US" sz="2800" dirty="0"/>
              <a:t> </a:t>
            </a:r>
            <a:r>
              <a:rPr lang="en-US" sz="2800" dirty="0" err="1"/>
              <a:t>setelah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scanf</a:t>
            </a:r>
            <a:r>
              <a:rPr lang="en-US" sz="2800" dirty="0"/>
              <a:t>().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fflush</a:t>
            </a:r>
            <a:r>
              <a:rPr lang="en-US" sz="2800" dirty="0"/>
              <a:t>(</a:t>
            </a:r>
            <a:r>
              <a:rPr lang="en-US" sz="2800" dirty="0" err="1"/>
              <a:t>stdin</a:t>
            </a:r>
            <a:r>
              <a:rPr lang="en-US" sz="2800" dirty="0"/>
              <a:t>) </a:t>
            </a:r>
            <a:r>
              <a:rPr lang="en-US" sz="2800" dirty="0" err="1"/>
              <a:t>berfungsi</a:t>
            </a:r>
            <a:r>
              <a:rPr lang="en-US" sz="2800" dirty="0"/>
              <a:t> </a:t>
            </a:r>
            <a:r>
              <a:rPr lang="en-US" sz="2800" dirty="0" err="1"/>
              <a:t>menghapus</a:t>
            </a:r>
            <a:r>
              <a:rPr lang="en-US" sz="2800" dirty="0"/>
              <a:t> buffer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alat</a:t>
            </a:r>
            <a:r>
              <a:rPr lang="en-US" sz="2800" dirty="0"/>
              <a:t> I/O. </a:t>
            </a:r>
          </a:p>
        </p:txBody>
      </p:sp>
    </p:spTree>
    <p:extLst>
      <p:ext uri="{BB962C8B-B14F-4D97-AF65-F5344CB8AC3E}">
        <p14:creationId xmlns:p14="http://schemas.microsoft.com/office/powerpoint/2010/main" val="43704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INPUT &amp; </a:t>
            </a:r>
            <a:r>
              <a:rPr lang="en-US" b="1" smtClean="0"/>
              <a:t>OUTPUT </a:t>
            </a:r>
            <a:r>
              <a:rPr lang="en-US" b="1" smtClean="0"/>
              <a:t>BAHASA C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err="1" smtClean="0"/>
              <a:t>Bahasa</a:t>
            </a:r>
            <a:r>
              <a:rPr lang="en-US" sz="3000" dirty="0" smtClean="0"/>
              <a:t> C </a:t>
            </a:r>
            <a:r>
              <a:rPr lang="en-US" sz="3000" dirty="0" err="1" smtClean="0"/>
              <a:t>memiliki</a:t>
            </a:r>
            <a:r>
              <a:rPr lang="en-US" sz="3000" dirty="0" smtClean="0"/>
              <a:t> </a:t>
            </a:r>
            <a:r>
              <a:rPr lang="en-US" sz="3000" dirty="0" err="1" smtClean="0"/>
              <a:t>beberapa</a:t>
            </a:r>
            <a:r>
              <a:rPr lang="en-US" sz="3000" dirty="0" smtClean="0"/>
              <a:t> </a:t>
            </a:r>
            <a:r>
              <a:rPr lang="en-US" sz="3000" dirty="0" err="1" smtClean="0"/>
              <a:t>tipe</a:t>
            </a:r>
            <a:r>
              <a:rPr lang="en-US" sz="3000" dirty="0" smtClean="0"/>
              <a:t> </a:t>
            </a:r>
            <a:r>
              <a:rPr lang="en-US" sz="3000" dirty="0" err="1" smtClean="0"/>
              <a:t>inputan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outputan</a:t>
            </a:r>
            <a:r>
              <a:rPr lang="en-US" sz="3000" dirty="0" smtClean="0"/>
              <a:t>, </a:t>
            </a:r>
            <a:r>
              <a:rPr lang="en-US" sz="3000" dirty="0" err="1" smtClean="0"/>
              <a:t>yaitu</a:t>
            </a:r>
            <a:r>
              <a:rPr lang="en-US" sz="3000" dirty="0" smtClean="0"/>
              <a:t> :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000" b="1" dirty="0" err="1" smtClean="0"/>
              <a:t>scanf</a:t>
            </a:r>
            <a:r>
              <a:rPr lang="en-US" sz="3000" b="1" dirty="0" smtClean="0"/>
              <a:t>()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000" b="1" dirty="0" err="1" smtClean="0"/>
              <a:t>printf</a:t>
            </a:r>
            <a:r>
              <a:rPr lang="en-US" sz="3000" b="1" dirty="0" smtClean="0"/>
              <a:t>()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000" b="1" dirty="0" err="1" smtClean="0"/>
              <a:t>putchar</a:t>
            </a:r>
            <a:r>
              <a:rPr lang="en-US" sz="3000" b="1" dirty="0" smtClean="0"/>
              <a:t>()</a:t>
            </a:r>
            <a:endParaRPr lang="en-US" sz="3000" b="1" dirty="0" smtClean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000" b="1" dirty="0" err="1" smtClean="0"/>
              <a:t>getch</a:t>
            </a:r>
            <a:r>
              <a:rPr lang="en-US" sz="3000" b="1" dirty="0" smtClean="0"/>
              <a:t>() </a:t>
            </a:r>
            <a:r>
              <a:rPr lang="en-US" sz="3000" b="1" dirty="0" err="1" smtClean="0"/>
              <a:t>dan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getche</a:t>
            </a:r>
            <a:r>
              <a:rPr lang="en-US" sz="3000" b="1" dirty="0" smtClean="0"/>
              <a:t>()</a:t>
            </a:r>
            <a:endParaRPr lang="en-US" sz="3000" b="1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000" b="1" dirty="0" smtClean="0"/>
              <a:t>gets()</a:t>
            </a:r>
            <a:endParaRPr lang="en-US" sz="3000" b="1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000" b="1" dirty="0" smtClean="0"/>
              <a:t>puts()</a:t>
            </a:r>
            <a:endParaRPr lang="en-US" sz="3000" b="1" dirty="0"/>
          </a:p>
          <a:p>
            <a:pPr algn="just"/>
            <a:endParaRPr lang="id-ID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scanf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err="1" smtClean="0"/>
              <a:t>scanf</a:t>
            </a:r>
            <a:r>
              <a:rPr lang="en-US" sz="2700" b="1" dirty="0" smtClean="0"/>
              <a:t>()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</a:t>
            </a:r>
            <a:r>
              <a:rPr lang="en-US" sz="2700" dirty="0" err="1" smtClean="0"/>
              <a:t>suatu</a:t>
            </a:r>
            <a:r>
              <a:rPr lang="en-US" sz="2700" dirty="0" smtClean="0"/>
              <a:t> </a:t>
            </a:r>
            <a:r>
              <a:rPr lang="en-US" sz="2700" dirty="0" err="1" smtClean="0"/>
              <a:t>fungsi</a:t>
            </a:r>
            <a:r>
              <a:rPr lang="en-US" sz="2700" dirty="0" smtClean="0"/>
              <a:t> yang </a:t>
            </a:r>
            <a:r>
              <a:rPr lang="en-US" sz="2700" dirty="0" err="1" smtClean="0"/>
              <a:t>digunakan</a:t>
            </a:r>
            <a:r>
              <a:rPr lang="en-US" sz="2700" dirty="0" smtClean="0"/>
              <a:t> </a:t>
            </a:r>
            <a:r>
              <a:rPr lang="en-US" sz="2700" dirty="0" err="1" smtClean="0"/>
              <a:t>untuk</a:t>
            </a:r>
            <a:r>
              <a:rPr lang="en-US" sz="2700" dirty="0" smtClean="0"/>
              <a:t> </a:t>
            </a:r>
            <a:r>
              <a:rPr lang="en-US" sz="2700" dirty="0" err="1" smtClean="0"/>
              <a:t>pembacaan</a:t>
            </a:r>
            <a:r>
              <a:rPr lang="en-US" sz="2700" dirty="0" smtClean="0"/>
              <a:t> </a:t>
            </a:r>
            <a:r>
              <a:rPr lang="en-US" sz="2700" dirty="0" err="1" smtClean="0"/>
              <a:t>nilai</a:t>
            </a:r>
            <a:r>
              <a:rPr lang="en-US" sz="2700" dirty="0" smtClean="0"/>
              <a:t> yang di input </a:t>
            </a:r>
            <a:r>
              <a:rPr lang="en-US" sz="2700" dirty="0" err="1" smtClean="0"/>
              <a:t>melalui</a:t>
            </a:r>
            <a:r>
              <a:rPr lang="en-US" sz="2700" dirty="0" smtClean="0"/>
              <a:t> keyboard </a:t>
            </a:r>
            <a:r>
              <a:rPr lang="en-US" sz="2700" dirty="0" err="1" smtClean="0"/>
              <a:t>berdasarkan</a:t>
            </a:r>
            <a:r>
              <a:rPr lang="en-US" sz="2700" dirty="0" smtClean="0"/>
              <a:t> </a:t>
            </a:r>
            <a:r>
              <a:rPr lang="en-US" sz="2700" dirty="0" err="1" smtClean="0"/>
              <a:t>penentu</a:t>
            </a:r>
            <a:r>
              <a:rPr lang="en-US" sz="2700" dirty="0" smtClean="0"/>
              <a:t> format. </a:t>
            </a:r>
            <a:r>
              <a:rPr lang="en-US" sz="2700" dirty="0" err="1" smtClean="0"/>
              <a:t>Nilai</a:t>
            </a:r>
            <a:r>
              <a:rPr lang="en-US" sz="2700" dirty="0" smtClean="0"/>
              <a:t> yang </a:t>
            </a:r>
            <a:r>
              <a:rPr lang="en-US" sz="2700" dirty="0" err="1" smtClean="0"/>
              <a:t>diinput</a:t>
            </a:r>
            <a:r>
              <a:rPr lang="en-US" sz="2700" dirty="0" smtClean="0"/>
              <a:t> </a:t>
            </a:r>
            <a:r>
              <a:rPr lang="en-US" sz="2700" dirty="0" err="1" smtClean="0"/>
              <a:t>harus</a:t>
            </a:r>
            <a:r>
              <a:rPr lang="en-US" sz="2700" dirty="0" smtClean="0"/>
              <a:t> </a:t>
            </a:r>
            <a:r>
              <a:rPr lang="en-US" sz="2700" dirty="0" err="1" smtClean="0"/>
              <a:t>disesuaikan</a:t>
            </a:r>
            <a:r>
              <a:rPr lang="en-US" sz="2700" dirty="0" smtClean="0"/>
              <a:t> </a:t>
            </a:r>
            <a:r>
              <a:rPr lang="en-US" sz="2700" dirty="0" err="1" smtClean="0"/>
              <a:t>dengan</a:t>
            </a:r>
            <a:r>
              <a:rPr lang="en-US" sz="2700" dirty="0" smtClean="0"/>
              <a:t> </a:t>
            </a:r>
            <a:r>
              <a:rPr lang="en-US" sz="2700" dirty="0" err="1" smtClean="0"/>
              <a:t>penentu</a:t>
            </a:r>
            <a:r>
              <a:rPr lang="en-US" sz="2700" dirty="0" smtClean="0"/>
              <a:t> </a:t>
            </a:r>
            <a:r>
              <a:rPr lang="en-US" sz="2700" dirty="0" err="1" smtClean="0"/>
              <a:t>formatnya</a:t>
            </a:r>
            <a:r>
              <a:rPr lang="en-US" sz="2700" dirty="0" smtClean="0"/>
              <a:t>.</a:t>
            </a:r>
          </a:p>
          <a:p>
            <a:pPr algn="just"/>
            <a:r>
              <a:rPr lang="en-US" sz="2700" dirty="0" err="1" smtClean="0"/>
              <a:t>Berikut</a:t>
            </a:r>
            <a:r>
              <a:rPr lang="en-US" sz="2700" dirty="0" smtClean="0"/>
              <a:t>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format </a:t>
            </a:r>
            <a:r>
              <a:rPr lang="en-US" sz="2700" dirty="0" err="1" smtClean="0"/>
              <a:t>penulisan</a:t>
            </a:r>
            <a:r>
              <a:rPr lang="en-US" sz="2700" dirty="0" smtClean="0"/>
              <a:t> </a:t>
            </a:r>
            <a:r>
              <a:rPr lang="en-US" sz="2700" dirty="0" err="1" smtClean="0"/>
              <a:t>scanf</a:t>
            </a:r>
            <a:r>
              <a:rPr lang="en-US" sz="2700" dirty="0" smtClean="0"/>
              <a:t>.</a:t>
            </a:r>
          </a:p>
          <a:p>
            <a:pPr algn="ctr"/>
            <a:r>
              <a:rPr lang="en-US" sz="27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("%format", &amp;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variabel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/>
            <a:r>
              <a:rPr lang="en-US" sz="2700" b="1" dirty="0" err="1" smtClean="0"/>
              <a:t>Contoh</a:t>
            </a:r>
            <a:r>
              <a:rPr lang="en-US" sz="2700" b="1" dirty="0" smtClean="0"/>
              <a:t> :</a:t>
            </a: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("%f",&amp;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 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i %i %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i",&amp;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jam,&amp;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menit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,&amp;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detik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algn="just"/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("%s",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36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Ketentuan</a:t>
            </a:r>
            <a:r>
              <a:rPr lang="en-US" b="1" dirty="0" smtClean="0"/>
              <a:t> </a:t>
            </a:r>
            <a:r>
              <a:rPr lang="en-US" b="1" dirty="0" err="1" smtClean="0"/>
              <a:t>scanf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pustaka</a:t>
            </a:r>
            <a:r>
              <a:rPr lang="en-US" sz="2800" dirty="0"/>
              <a:t> </a:t>
            </a:r>
            <a:r>
              <a:rPr lang="en-US" sz="2800" dirty="0" err="1"/>
              <a:t>scanf</a:t>
            </a:r>
            <a:r>
              <a:rPr lang="en-US" sz="2800" dirty="0"/>
              <a:t>()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menginput</a:t>
            </a:r>
            <a:r>
              <a:rPr lang="en-US" sz="2800" dirty="0"/>
              <a:t> data </a:t>
            </a:r>
            <a:r>
              <a:rPr lang="en-US" sz="2800" dirty="0" err="1"/>
              <a:t>berupa</a:t>
            </a:r>
            <a:r>
              <a:rPr lang="en-US" sz="2800" dirty="0"/>
              <a:t> data </a:t>
            </a:r>
            <a:r>
              <a:rPr lang="en-US" sz="2800" dirty="0" err="1"/>
              <a:t>numerik</a:t>
            </a:r>
            <a:r>
              <a:rPr lang="en-US" sz="2800" dirty="0"/>
              <a:t>, </a:t>
            </a:r>
            <a:r>
              <a:rPr lang="en-US" sz="2800" dirty="0" err="1"/>
              <a:t>karakter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string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terformat</a:t>
            </a:r>
            <a:r>
              <a:rPr lang="en-US" sz="2800" dirty="0"/>
              <a:t>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2800" dirty="0"/>
              <a:t>Hal-</a:t>
            </a:r>
            <a:r>
              <a:rPr lang="en-US" sz="2800" dirty="0" err="1"/>
              <a:t>hal</a:t>
            </a:r>
            <a:r>
              <a:rPr lang="en-US" sz="2800" dirty="0"/>
              <a:t> yang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diperhatikan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pemakaian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scanf</a:t>
            </a:r>
            <a:r>
              <a:rPr lang="en-US" sz="2800" dirty="0"/>
              <a:t>() : </a:t>
            </a: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scanf</a:t>
            </a:r>
            <a:r>
              <a:rPr lang="en-US" sz="2800" dirty="0"/>
              <a:t>() </a:t>
            </a:r>
            <a:r>
              <a:rPr lang="en-US" sz="2800" dirty="0" err="1"/>
              <a:t>memakai</a:t>
            </a:r>
            <a:r>
              <a:rPr lang="en-US" sz="2800" dirty="0"/>
              <a:t> </a:t>
            </a:r>
            <a:r>
              <a:rPr lang="en-US" sz="2800" dirty="0" err="1"/>
              <a:t>penentu</a:t>
            </a:r>
            <a:r>
              <a:rPr lang="en-US" sz="2800" dirty="0"/>
              <a:t> format</a:t>
            </a: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scanf</a:t>
            </a:r>
            <a:r>
              <a:rPr lang="en-US" sz="2800" dirty="0"/>
              <a:t>() </a:t>
            </a:r>
            <a:r>
              <a:rPr lang="en-US" sz="2800" dirty="0" err="1"/>
              <a:t>memberi</a:t>
            </a:r>
            <a:r>
              <a:rPr lang="en-US" sz="2800" dirty="0"/>
              <a:t> </a:t>
            </a:r>
            <a:r>
              <a:rPr lang="en-US" sz="2800" dirty="0" err="1"/>
              <a:t>pergantian</a:t>
            </a:r>
            <a:r>
              <a:rPr lang="en-US" sz="2800" dirty="0"/>
              <a:t> </a:t>
            </a:r>
            <a:r>
              <a:rPr lang="en-US" sz="2800" dirty="0" err="1"/>
              <a:t>baris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otomatis</a:t>
            </a:r>
            <a:endParaRPr lang="en-US" sz="2800" dirty="0"/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scanf</a:t>
            </a:r>
            <a:r>
              <a:rPr lang="en-US" sz="2800" dirty="0"/>
              <a:t>()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memerlukan</a:t>
            </a:r>
            <a:r>
              <a:rPr lang="en-US" sz="2800" dirty="0"/>
              <a:t> </a:t>
            </a:r>
            <a:r>
              <a:rPr lang="en-US" sz="2800" dirty="0" err="1"/>
              <a:t>penentu</a:t>
            </a:r>
            <a:r>
              <a:rPr lang="en-US" sz="2800" dirty="0"/>
              <a:t> </a:t>
            </a:r>
            <a:r>
              <a:rPr lang="en-US" sz="2800" dirty="0" err="1"/>
              <a:t>lebar</a:t>
            </a:r>
            <a:r>
              <a:rPr lang="en-US" sz="2800" dirty="0"/>
              <a:t> field</a:t>
            </a: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en-US" sz="2800" dirty="0" err="1"/>
              <a:t>Variabelnya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operator </a:t>
            </a:r>
            <a:r>
              <a:rPr lang="en-US" sz="2800" dirty="0" err="1"/>
              <a:t>alamat</a:t>
            </a:r>
            <a:r>
              <a:rPr lang="en-US" sz="2800" dirty="0"/>
              <a:t> </a:t>
            </a:r>
            <a:r>
              <a:rPr lang="en-US" sz="2800" dirty="0" smtClean="0"/>
              <a:t>&amp;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327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print</a:t>
            </a:r>
            <a:r>
              <a:rPr lang="en-US" b="1" dirty="0" err="1" smtClean="0"/>
              <a:t>f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err="1" smtClean="0"/>
              <a:t>printf</a:t>
            </a:r>
            <a:r>
              <a:rPr lang="en-US" sz="2700" b="1" dirty="0" smtClean="0"/>
              <a:t>() </a:t>
            </a:r>
            <a:r>
              <a:rPr lang="en-US" sz="2700" dirty="0" err="1" smtClean="0"/>
              <a:t>digunakan</a:t>
            </a:r>
            <a:r>
              <a:rPr lang="en-US" sz="2700" dirty="0" smtClean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menampilkan</a:t>
            </a:r>
            <a:r>
              <a:rPr lang="en-US" sz="2700" dirty="0"/>
              <a:t> </a:t>
            </a:r>
            <a:r>
              <a:rPr lang="en-US" sz="2700" dirty="0" err="1"/>
              <a:t>suatu</a:t>
            </a:r>
            <a:r>
              <a:rPr lang="en-US" sz="2700" dirty="0"/>
              <a:t> </a:t>
            </a:r>
            <a:r>
              <a:rPr lang="en-US" sz="2700" dirty="0" err="1"/>
              <a:t>keluaran</a:t>
            </a:r>
            <a:r>
              <a:rPr lang="en-US" sz="2700" dirty="0"/>
              <a:t> </a:t>
            </a:r>
            <a:r>
              <a:rPr lang="en-US" sz="2700" dirty="0" err="1"/>
              <a:t>pada</a:t>
            </a:r>
            <a:r>
              <a:rPr lang="en-US" sz="2700" dirty="0"/>
              <a:t> </a:t>
            </a:r>
            <a:r>
              <a:rPr lang="en-US" sz="2700" dirty="0" err="1" smtClean="0"/>
              <a:t>layar</a:t>
            </a:r>
            <a:r>
              <a:rPr lang="en-US" sz="2700" dirty="0" smtClean="0"/>
              <a:t> </a:t>
            </a:r>
            <a:r>
              <a:rPr lang="en-US" sz="2700" dirty="0" err="1" smtClean="0"/>
              <a:t>berdasarkan</a:t>
            </a:r>
            <a:r>
              <a:rPr lang="en-US" sz="2700" dirty="0" smtClean="0"/>
              <a:t> </a:t>
            </a:r>
            <a:r>
              <a:rPr lang="en-US" sz="2700" dirty="0" err="1" smtClean="0"/>
              <a:t>suatu</a:t>
            </a:r>
            <a:r>
              <a:rPr lang="en-US" sz="2700" dirty="0" smtClean="0"/>
              <a:t> </a:t>
            </a:r>
            <a:r>
              <a:rPr lang="en-US" sz="2700" dirty="0" err="1" smtClean="0"/>
              <a:t>penentu</a:t>
            </a:r>
            <a:r>
              <a:rPr lang="en-US" sz="2700" dirty="0" smtClean="0"/>
              <a:t> format.</a:t>
            </a:r>
            <a:endParaRPr lang="en-US" sz="2700" dirty="0" smtClean="0"/>
          </a:p>
          <a:p>
            <a:pPr algn="just"/>
            <a:r>
              <a:rPr lang="en-US" sz="2700" dirty="0" err="1" smtClean="0"/>
              <a:t>Berikut</a:t>
            </a:r>
            <a:r>
              <a:rPr lang="en-US" sz="2700" dirty="0" smtClean="0"/>
              <a:t>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format </a:t>
            </a:r>
            <a:r>
              <a:rPr lang="en-US" sz="2700" dirty="0" err="1" smtClean="0"/>
              <a:t>penulisan</a:t>
            </a:r>
            <a:r>
              <a:rPr lang="en-US" sz="2700" dirty="0" smtClean="0"/>
              <a:t> </a:t>
            </a:r>
            <a:r>
              <a:rPr lang="en-US" sz="2700" dirty="0" err="1" smtClean="0"/>
              <a:t>print</a:t>
            </a:r>
            <a:r>
              <a:rPr lang="en-US" sz="2700" dirty="0" err="1" smtClean="0"/>
              <a:t>f</a:t>
            </a:r>
            <a:r>
              <a:rPr lang="en-US" sz="2700" dirty="0" smtClean="0"/>
              <a:t>.</a:t>
            </a:r>
          </a:p>
          <a:p>
            <a:pPr algn="ctr"/>
            <a:r>
              <a:rPr lang="en-US" sz="27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("%format",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variabel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ctr"/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700" b="1" dirty="0" err="1" smtClean="0"/>
              <a:t>Contoh</a:t>
            </a:r>
            <a:r>
              <a:rPr lang="en-US" sz="2700" b="1" dirty="0" smtClean="0"/>
              <a:t> :</a:t>
            </a:r>
          </a:p>
          <a:p>
            <a:pPr algn="just"/>
            <a:r>
              <a:rPr lang="fi-FI" sz="2700" b="1" dirty="0">
                <a:latin typeface="Courier New" pitchFamily="49" charset="0"/>
                <a:cs typeface="Courier New" pitchFamily="49" charset="0"/>
              </a:rPr>
              <a:t>printf(“</a:t>
            </a:r>
            <a:r>
              <a:rPr lang="fi-FI" sz="2700" b="1" dirty="0" smtClean="0">
                <a:latin typeface="Courier New" pitchFamily="49" charset="0"/>
                <a:cs typeface="Courier New" pitchFamily="49" charset="0"/>
              </a:rPr>
              <a:t>Bahasa C </a:t>
            </a:r>
            <a:r>
              <a:rPr lang="fi-FI" sz="2700" b="1" dirty="0">
                <a:latin typeface="Courier New" pitchFamily="49" charset="0"/>
                <a:cs typeface="Courier New" pitchFamily="49" charset="0"/>
              </a:rPr>
              <a:t>menyenangkan \n</a:t>
            </a:r>
            <a:r>
              <a:rPr lang="fi-FI" sz="2700" b="1" dirty="0" smtClean="0"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 algn="just"/>
            <a:r>
              <a:rPr lang="fi-FI" sz="2700" b="1" dirty="0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fi-FI" sz="2700" b="1" dirty="0">
                <a:latin typeface="Courier New" pitchFamily="49" charset="0"/>
                <a:cs typeface="Courier New" pitchFamily="49" charset="0"/>
              </a:rPr>
              <a:t>(“nilai = %d \n”,nilai</a:t>
            </a:r>
            <a:r>
              <a:rPr lang="fi-FI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/>
            <a:r>
              <a:rPr lang="pt-BR" sz="2700" b="1" dirty="0">
                <a:latin typeface="Courier New" pitchFamily="49" charset="0"/>
                <a:cs typeface="Courier New" pitchFamily="49" charset="0"/>
              </a:rPr>
              <a:t>printf("Nilai c : </a:t>
            </a:r>
            <a:r>
              <a:rPr lang="pt-BR" sz="2700" b="1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pt-BR" sz="2700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pt-BR" sz="2700" b="1" dirty="0" smtClean="0">
                <a:latin typeface="Courier New" pitchFamily="49" charset="0"/>
                <a:cs typeface="Courier New" pitchFamily="49" charset="0"/>
              </a:rPr>
              <a:t>.2f\n</a:t>
            </a:r>
            <a:r>
              <a:rPr lang="pt-BR" sz="2700" b="1" dirty="0">
                <a:latin typeface="Courier New" pitchFamily="49" charset="0"/>
                <a:cs typeface="Courier New" pitchFamily="49" charset="0"/>
              </a:rPr>
              <a:t>",c</a:t>
            </a:r>
            <a:r>
              <a:rPr lang="pt-BR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rintf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(“%d * %d = %0.2f”, a, b, a*b);</a:t>
            </a:r>
          </a:p>
          <a:p>
            <a:pPr algn="just"/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87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smtClean="0"/>
              <a:t>puts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smtClean="0"/>
              <a:t>puts</a:t>
            </a:r>
            <a:r>
              <a:rPr lang="en-US" sz="2700" b="1" dirty="0" smtClean="0"/>
              <a:t>() </a:t>
            </a:r>
            <a:r>
              <a:rPr lang="en-US" sz="2700" dirty="0" err="1" smtClean="0"/>
              <a:t>digunakan</a:t>
            </a:r>
            <a:r>
              <a:rPr lang="en-US" sz="2700" dirty="0" smtClean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menampilkan</a:t>
            </a:r>
            <a:r>
              <a:rPr lang="en-US" sz="2700" dirty="0"/>
              <a:t> </a:t>
            </a:r>
            <a:r>
              <a:rPr lang="en-US" sz="2700" dirty="0" err="1"/>
              <a:t>sebuah</a:t>
            </a:r>
            <a:r>
              <a:rPr lang="en-US" sz="2700" dirty="0"/>
              <a:t> </a:t>
            </a:r>
            <a:r>
              <a:rPr lang="en-US" sz="2700" dirty="0" smtClean="0"/>
              <a:t>string </a:t>
            </a:r>
            <a:r>
              <a:rPr lang="en-US" sz="2700" dirty="0" err="1" smtClean="0"/>
              <a:t>saja</a:t>
            </a:r>
            <a:r>
              <a:rPr lang="en-US" sz="2700" dirty="0" smtClean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 smtClean="0"/>
              <a:t>mengandung</a:t>
            </a:r>
            <a:r>
              <a:rPr lang="en-US" sz="2700" dirty="0" smtClean="0"/>
              <a:t> </a:t>
            </a:r>
            <a:r>
              <a:rPr lang="en-US" sz="2700" dirty="0"/>
              <a:t>escape sequence “\n”.</a:t>
            </a:r>
            <a:r>
              <a:rPr lang="en-US" sz="2700" dirty="0" err="1" smtClean="0"/>
              <a:t>Berikut</a:t>
            </a:r>
            <a:r>
              <a:rPr lang="en-US" sz="2700" dirty="0" smtClean="0"/>
              <a:t>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</a:t>
            </a:r>
            <a:r>
              <a:rPr lang="en-US" sz="2700" dirty="0" err="1" smtClean="0"/>
              <a:t>contoh</a:t>
            </a:r>
            <a:r>
              <a:rPr lang="en-US" sz="2700" dirty="0" smtClean="0"/>
              <a:t> </a:t>
            </a:r>
            <a:r>
              <a:rPr lang="en-US" sz="2700" dirty="0" err="1" smtClean="0"/>
              <a:t>penggunaan</a:t>
            </a:r>
            <a:r>
              <a:rPr lang="en-US" sz="2700" dirty="0" smtClean="0"/>
              <a:t> puts().</a:t>
            </a:r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2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puts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("string");</a:t>
            </a:r>
          </a:p>
          <a:p>
            <a:pPr algn="ctr"/>
            <a:r>
              <a:rPr lang="en-US" sz="2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puts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varString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700" b="1" dirty="0" err="1" smtClean="0"/>
              <a:t>Contoh</a:t>
            </a:r>
            <a:r>
              <a:rPr lang="en-US" sz="2700" b="1" dirty="0" smtClean="0"/>
              <a:t> :</a:t>
            </a:r>
          </a:p>
          <a:p>
            <a:pPr algn="just"/>
            <a:r>
              <a:rPr lang="fi-FI" sz="2700" b="1" dirty="0">
                <a:latin typeface="Courier New" pitchFamily="49" charset="0"/>
                <a:cs typeface="Courier New" pitchFamily="49" charset="0"/>
              </a:rPr>
              <a:t>char nama[20]="Agus";</a:t>
            </a:r>
          </a:p>
          <a:p>
            <a:pPr algn="just"/>
            <a:r>
              <a:rPr lang="fi-FI" sz="2700" b="1" dirty="0">
                <a:latin typeface="Courier New" pitchFamily="49" charset="0"/>
                <a:cs typeface="Courier New" pitchFamily="49" charset="0"/>
              </a:rPr>
              <a:t>puts("Program Sederhana");</a:t>
            </a:r>
          </a:p>
          <a:p>
            <a:pPr algn="just"/>
            <a:r>
              <a:rPr lang="fi-FI" sz="2700" b="1" dirty="0">
                <a:latin typeface="Courier New" pitchFamily="49" charset="0"/>
                <a:cs typeface="Courier New" pitchFamily="49" charset="0"/>
              </a:rPr>
              <a:t>puts(nama);</a:t>
            </a:r>
          </a:p>
        </p:txBody>
      </p:sp>
    </p:spTree>
    <p:extLst>
      <p:ext uri="{BB962C8B-B14F-4D97-AF65-F5344CB8AC3E}">
        <p14:creationId xmlns:p14="http://schemas.microsoft.com/office/powerpoint/2010/main" val="277689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putchar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err="1" smtClean="0"/>
              <a:t>putchar</a:t>
            </a:r>
            <a:r>
              <a:rPr lang="en-US" sz="2700" b="1" dirty="0" smtClean="0"/>
              <a:t>() </a:t>
            </a:r>
            <a:r>
              <a:rPr lang="en-US" sz="2700" dirty="0" err="1" smtClean="0"/>
              <a:t>digunakan</a:t>
            </a:r>
            <a:r>
              <a:rPr lang="en-US" sz="2700" dirty="0" smtClean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menampilkan</a:t>
            </a:r>
            <a:r>
              <a:rPr lang="en-US" sz="2700" dirty="0"/>
              <a:t> </a:t>
            </a:r>
            <a:r>
              <a:rPr lang="en-US" sz="2700" dirty="0" err="1"/>
              <a:t>sebuah</a:t>
            </a:r>
            <a:r>
              <a:rPr lang="en-US" sz="2700" dirty="0"/>
              <a:t> </a:t>
            </a:r>
            <a:r>
              <a:rPr lang="en-US" sz="2700" dirty="0" err="1"/>
              <a:t>karakter</a:t>
            </a:r>
            <a:r>
              <a:rPr lang="en-US" sz="2700" dirty="0"/>
              <a:t> </a:t>
            </a:r>
            <a:r>
              <a:rPr lang="en-US" sz="2700" dirty="0" err="1"/>
              <a:t>saja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tidak</a:t>
            </a:r>
            <a:r>
              <a:rPr lang="en-US" sz="2700" dirty="0"/>
              <a:t> </a:t>
            </a:r>
            <a:r>
              <a:rPr lang="en-US" sz="2700" dirty="0" err="1"/>
              <a:t>mengandung</a:t>
            </a:r>
            <a:r>
              <a:rPr lang="en-US" sz="2700" dirty="0"/>
              <a:t> escape sequence “\n”.</a:t>
            </a:r>
            <a:r>
              <a:rPr lang="en-US" sz="2700" dirty="0" err="1" smtClean="0"/>
              <a:t>Berikut</a:t>
            </a:r>
            <a:r>
              <a:rPr lang="en-US" sz="2700" dirty="0" smtClean="0"/>
              <a:t>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</a:t>
            </a:r>
            <a:r>
              <a:rPr lang="en-US" sz="2700" dirty="0" err="1" smtClean="0"/>
              <a:t>contoh</a:t>
            </a:r>
            <a:r>
              <a:rPr lang="en-US" sz="2700" dirty="0" smtClean="0"/>
              <a:t> </a:t>
            </a:r>
            <a:r>
              <a:rPr lang="en-US" sz="2700" dirty="0" err="1" smtClean="0"/>
              <a:t>penggunaan</a:t>
            </a:r>
            <a:r>
              <a:rPr lang="en-US" sz="2700" dirty="0" smtClean="0"/>
              <a:t> </a:t>
            </a:r>
            <a:r>
              <a:rPr lang="en-US" sz="2700" dirty="0" err="1" smtClean="0"/>
              <a:t>putchar</a:t>
            </a:r>
            <a:r>
              <a:rPr lang="en-US" sz="2700" dirty="0" smtClean="0"/>
              <a:t>().</a:t>
            </a:r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700" b="1" dirty="0" err="1" smtClean="0"/>
              <a:t>Contoh</a:t>
            </a:r>
            <a:r>
              <a:rPr lang="en-US" sz="2700" b="1" dirty="0" smtClean="0"/>
              <a:t> :</a:t>
            </a:r>
          </a:p>
          <a:p>
            <a:pPr algn="just"/>
            <a:r>
              <a:rPr lang="fi-FI" sz="2700" b="1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fi-FI" sz="2700" b="1" dirty="0">
                <a:latin typeface="Courier New" pitchFamily="49" charset="0"/>
                <a:cs typeface="Courier New" pitchFamily="49" charset="0"/>
              </a:rPr>
              <a:t>a;</a:t>
            </a:r>
          </a:p>
          <a:p>
            <a:pPr algn="just"/>
            <a:r>
              <a:rPr lang="fi-FI" sz="2700" b="1" dirty="0">
                <a:latin typeface="Courier New" pitchFamily="49" charset="0"/>
                <a:cs typeface="Courier New" pitchFamily="49" charset="0"/>
              </a:rPr>
              <a:t>printf(“a = ”);scanf(“%c”,&amp;a);</a:t>
            </a:r>
          </a:p>
          <a:p>
            <a:pPr algn="just"/>
            <a:r>
              <a:rPr lang="fi-FI" sz="2700" b="1" dirty="0">
                <a:latin typeface="Courier New" pitchFamily="49" charset="0"/>
                <a:cs typeface="Courier New" pitchFamily="49" charset="0"/>
              </a:rPr>
              <a:t>printf(“Data yang anda masukkan ”);</a:t>
            </a:r>
          </a:p>
          <a:p>
            <a:pPr algn="just"/>
            <a:r>
              <a:rPr lang="fi-FI" sz="2700" b="1" dirty="0">
                <a:latin typeface="Courier New" pitchFamily="49" charset="0"/>
                <a:cs typeface="Courier New" pitchFamily="49" charset="0"/>
              </a:rPr>
              <a:t>putchar(‘\n’);</a:t>
            </a:r>
          </a:p>
          <a:p>
            <a:pPr algn="just"/>
            <a:r>
              <a:rPr lang="fi-FI" sz="2700" b="1" dirty="0">
                <a:latin typeface="Courier New" pitchFamily="49" charset="0"/>
                <a:cs typeface="Courier New" pitchFamily="49" charset="0"/>
              </a:rPr>
              <a:t>putchar(a);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73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smtClean="0"/>
              <a:t>gets()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smtClean="0"/>
              <a:t>gets() </a:t>
            </a:r>
            <a:r>
              <a:rPr lang="en-US" sz="2700" dirty="0" err="1" smtClean="0"/>
              <a:t>digunakan</a:t>
            </a:r>
            <a:r>
              <a:rPr lang="en-US" sz="2700" dirty="0" smtClean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 smtClean="0"/>
              <a:t>menginputkan</a:t>
            </a:r>
            <a:r>
              <a:rPr lang="en-US" sz="2700" dirty="0" smtClean="0"/>
              <a:t> </a:t>
            </a:r>
            <a:r>
              <a:rPr lang="en-US" sz="2700" dirty="0" err="1" smtClean="0"/>
              <a:t>nilai</a:t>
            </a:r>
            <a:r>
              <a:rPr lang="en-US" sz="2700" dirty="0" smtClean="0"/>
              <a:t> string </a:t>
            </a:r>
            <a:r>
              <a:rPr lang="en-US" sz="2700" dirty="0" err="1" smtClean="0"/>
              <a:t>dari</a:t>
            </a:r>
            <a:r>
              <a:rPr lang="en-US" sz="2700" dirty="0" smtClean="0"/>
              <a:t> keyboard. </a:t>
            </a:r>
            <a:r>
              <a:rPr lang="en-US" sz="2700" dirty="0" err="1" smtClean="0"/>
              <a:t>Karena</a:t>
            </a:r>
            <a:r>
              <a:rPr lang="en-US" sz="2700" dirty="0" smtClean="0"/>
              <a:t> </a:t>
            </a:r>
            <a:r>
              <a:rPr lang="en-US" sz="2700" dirty="0" err="1" smtClean="0"/>
              <a:t>nilai</a:t>
            </a:r>
            <a:r>
              <a:rPr lang="en-US" sz="2700" dirty="0" smtClean="0"/>
              <a:t> </a:t>
            </a:r>
            <a:r>
              <a:rPr lang="en-US" sz="2700" dirty="0" err="1" smtClean="0"/>
              <a:t>yg</a:t>
            </a:r>
            <a:r>
              <a:rPr lang="en-US" sz="2700" dirty="0" smtClean="0"/>
              <a:t> </a:t>
            </a:r>
            <a:r>
              <a:rPr lang="en-US" sz="2700" dirty="0" err="1" smtClean="0"/>
              <a:t>diinputkan</a:t>
            </a:r>
            <a:r>
              <a:rPr lang="en-US" sz="2700" dirty="0" smtClean="0"/>
              <a:t> </a:t>
            </a:r>
            <a:r>
              <a:rPr lang="en-US" sz="2700" dirty="0" err="1" smtClean="0"/>
              <a:t>sudah</a:t>
            </a:r>
            <a:r>
              <a:rPr lang="en-US" sz="2700" dirty="0" smtClean="0"/>
              <a:t> </a:t>
            </a:r>
            <a:r>
              <a:rPr lang="en-US" sz="2700" dirty="0" err="1" smtClean="0"/>
              <a:t>jelas</a:t>
            </a:r>
            <a:r>
              <a:rPr lang="en-US" sz="2700" dirty="0" smtClean="0"/>
              <a:t> string, </a:t>
            </a:r>
            <a:r>
              <a:rPr lang="en-US" sz="2700" dirty="0" err="1" smtClean="0"/>
              <a:t>maka</a:t>
            </a:r>
            <a:r>
              <a:rPr lang="en-US" sz="2700" dirty="0" smtClean="0"/>
              <a:t> </a:t>
            </a:r>
            <a:r>
              <a:rPr lang="en-US" sz="2700" dirty="0" err="1" smtClean="0"/>
              <a:t>tidaklah</a:t>
            </a:r>
            <a:r>
              <a:rPr lang="en-US" sz="2700" dirty="0" smtClean="0"/>
              <a:t> </a:t>
            </a:r>
            <a:r>
              <a:rPr lang="en-US" sz="2700" dirty="0" err="1" smtClean="0"/>
              <a:t>diperlukan</a:t>
            </a:r>
            <a:r>
              <a:rPr lang="en-US" sz="2700" dirty="0" smtClean="0"/>
              <a:t> </a:t>
            </a:r>
            <a:r>
              <a:rPr lang="en-US" sz="2700" dirty="0" err="1" smtClean="0"/>
              <a:t>penentu</a:t>
            </a:r>
            <a:r>
              <a:rPr lang="en-US" sz="2700" dirty="0" smtClean="0"/>
              <a:t> format %s.</a:t>
            </a:r>
            <a:endParaRPr lang="en-US" sz="2700" dirty="0" smtClean="0"/>
          </a:p>
          <a:p>
            <a:pPr algn="just"/>
            <a:r>
              <a:rPr lang="en-US" sz="2700" dirty="0" err="1" smtClean="0"/>
              <a:t>Berikut</a:t>
            </a:r>
            <a:r>
              <a:rPr lang="en-US" sz="2700" dirty="0" smtClean="0"/>
              <a:t>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format </a:t>
            </a:r>
            <a:r>
              <a:rPr lang="en-US" sz="2700" dirty="0" err="1" smtClean="0"/>
              <a:t>penulisan</a:t>
            </a:r>
            <a:r>
              <a:rPr lang="en-US" sz="2700" dirty="0" smtClean="0"/>
              <a:t> </a:t>
            </a:r>
            <a:r>
              <a:rPr lang="en-US" sz="2700" dirty="0" smtClean="0"/>
              <a:t>gets.</a:t>
            </a:r>
            <a:endParaRPr lang="en-US" sz="2700" dirty="0" smtClean="0"/>
          </a:p>
          <a:p>
            <a:pPr algn="ctr"/>
            <a:r>
              <a:rPr lang="en-US" sz="2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variabel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ctr"/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700" b="1" dirty="0" err="1" smtClean="0"/>
              <a:t>Contoh</a:t>
            </a:r>
            <a:r>
              <a:rPr lang="en-US" sz="2700" b="1" dirty="0" smtClean="0"/>
              <a:t> :</a:t>
            </a:r>
          </a:p>
          <a:p>
            <a:pPr algn="just"/>
            <a:r>
              <a:rPr lang="en-US" sz="2700" b="1" dirty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[20],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nim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[8],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alamat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[25][10];</a:t>
            </a: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  : ");gets(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("NIM    : ");gets(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nim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Alamat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: ");gets(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alamat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[2]);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01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Ketentuan</a:t>
            </a:r>
            <a:r>
              <a:rPr lang="en-US" b="1" dirty="0" smtClean="0"/>
              <a:t> gets()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/>
              <a:t>Fungsi</a:t>
            </a:r>
            <a:r>
              <a:rPr lang="en-US" sz="2800" dirty="0"/>
              <a:t> gets()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memasukkan</a:t>
            </a:r>
            <a:r>
              <a:rPr lang="en-US" sz="2800" dirty="0"/>
              <a:t> data </a:t>
            </a:r>
            <a:r>
              <a:rPr lang="en-US" sz="2800" dirty="0" err="1"/>
              <a:t>bertipe</a:t>
            </a:r>
            <a:r>
              <a:rPr lang="en-US" sz="2800" dirty="0"/>
              <a:t> </a:t>
            </a:r>
            <a:r>
              <a:rPr lang="en-US" sz="2800" dirty="0" err="1"/>
              <a:t>karakter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 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memasukkan</a:t>
            </a:r>
            <a:r>
              <a:rPr lang="en-US" sz="2800" dirty="0"/>
              <a:t> data </a:t>
            </a:r>
            <a:r>
              <a:rPr lang="en-US" sz="2800" dirty="0" err="1"/>
              <a:t>numerik</a:t>
            </a:r>
            <a:r>
              <a:rPr lang="en-US" sz="2800" dirty="0"/>
              <a:t>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diakhiri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penekanan</a:t>
            </a:r>
            <a:r>
              <a:rPr lang="en-US" sz="2800" dirty="0"/>
              <a:t> </a:t>
            </a:r>
            <a:r>
              <a:rPr lang="en-US" sz="2800" dirty="0" err="1"/>
              <a:t>tombol</a:t>
            </a:r>
            <a:r>
              <a:rPr lang="en-US" sz="2800" dirty="0"/>
              <a:t> enter.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/>
              <a:t>Cursor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otomatis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pindah</a:t>
            </a:r>
            <a:r>
              <a:rPr lang="en-US" sz="2800" dirty="0"/>
              <a:t> </a:t>
            </a:r>
            <a:r>
              <a:rPr lang="en-US" sz="2800" dirty="0" err="1"/>
              <a:t>baris</a:t>
            </a:r>
            <a:r>
              <a:rPr lang="en-US" sz="2800" dirty="0"/>
              <a:t>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memerlukan</a:t>
            </a:r>
            <a:r>
              <a:rPr lang="en-US" sz="2800" dirty="0"/>
              <a:t> </a:t>
            </a:r>
            <a:r>
              <a:rPr lang="en-US" sz="2800" dirty="0" err="1"/>
              <a:t>penentu</a:t>
            </a:r>
            <a:r>
              <a:rPr lang="en-US" sz="2800" dirty="0"/>
              <a:t> format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80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291</TotalTime>
  <Words>714</Words>
  <Application>Microsoft Office PowerPoint</Application>
  <PresentationFormat>On-screen Show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Origin</vt:lpstr>
      <vt:lpstr>LAB PEMOGRAMAN DASAR (BAHASA C)</vt:lpstr>
      <vt:lpstr>INPUT &amp; OUTPUT BAHASA C</vt:lpstr>
      <vt:lpstr>Fungsi scanf()</vt:lpstr>
      <vt:lpstr>Ketentuan scanf()</vt:lpstr>
      <vt:lpstr>Fungsi printf()</vt:lpstr>
      <vt:lpstr>Fungsi puts()</vt:lpstr>
      <vt:lpstr>Fungsi putchar()</vt:lpstr>
      <vt:lpstr>Fungsi gets()</vt:lpstr>
      <vt:lpstr>Ketentuan gets()</vt:lpstr>
      <vt:lpstr>Fungsi getchar()</vt:lpstr>
      <vt:lpstr>Ketentuan getchar()</vt:lpstr>
      <vt:lpstr>Fungsi getch() dan getche()</vt:lpstr>
      <vt:lpstr>Contoh getch() dan getche()</vt:lpstr>
      <vt:lpstr>CATATAN PENTING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 PROGRAMMING LAB_x000b_(LANGUAGE C)</dc:title>
  <dc:creator/>
  <cp:lastModifiedBy>Phantom Assassin</cp:lastModifiedBy>
  <cp:revision>143</cp:revision>
  <dcterms:created xsi:type="dcterms:W3CDTF">2006-08-16T00:00:00Z</dcterms:created>
  <dcterms:modified xsi:type="dcterms:W3CDTF">2012-03-12T16:29:02Z</dcterms:modified>
</cp:coreProperties>
</file>