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3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124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F2DC63-2F00-4784-B672-8E669C51740F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6206FE-8C97-4E27-A33D-D2B123CF80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047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5CA1A8-A37E-44CB-B10E-80F9471D4764}" type="datetimeFigureOut">
              <a:rPr lang="en-US" smtClean="0"/>
              <a:t>11/7/2012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F112B9-8610-47E8-9FD0-1FF6B72199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094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112B9-8610-47E8-9FD0-1FF6B72199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764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112B9-8610-47E8-9FD0-1FF6B721993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875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112B9-8610-47E8-9FD0-1FF6B721993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3131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112B9-8610-47E8-9FD0-1FF6B721993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7197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112B9-8610-47E8-9FD0-1FF6B721993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2550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112B9-8610-47E8-9FD0-1FF6B721993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0704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112B9-8610-47E8-9FD0-1FF6B721993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7536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112B9-8610-47E8-9FD0-1FF6B721993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8829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112B9-8610-47E8-9FD0-1FF6B721993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4936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112B9-8610-47E8-9FD0-1FF6B721993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94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F112B9-8610-47E8-9FD0-1FF6B721993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011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2244A4-4E18-4559-A354-10AC774541D8}" type="datetimeFigureOut">
              <a:rPr lang="id-ID" smtClean="0"/>
              <a:pPr>
                <a:defRPr/>
              </a:pPr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635A3-75D6-4E6F-B641-834ECD3766F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0949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01ACB3-C9C8-44E8-80D6-2CD6BA93BF42}" type="datetimeFigureOut">
              <a:rPr lang="id-ID" smtClean="0"/>
              <a:pPr>
                <a:defRPr/>
              </a:pPr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38C8E0C-4419-4355-BBA1-C23AAF1E53B2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1354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9327EB-32A2-4AFD-B163-481EB909BB11}" type="datetimeFigureOut">
              <a:rPr lang="id-ID" smtClean="0"/>
              <a:pPr>
                <a:defRPr/>
              </a:pPr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3D63C0-2952-4781-95D2-2B3B5E08E0F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48622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A5A400-37B5-4861-8F42-AE31FE35C8C7}" type="datetimeFigureOut">
              <a:rPr lang="id-ID" smtClean="0"/>
              <a:pPr>
                <a:defRPr/>
              </a:pPr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88677B-0464-4E05-8C4E-27A5EB6B6CF4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86369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5A4A91-0CB2-4A8C-8F8C-C0830D8D73AD}" type="datetimeFigureOut">
              <a:rPr lang="id-ID" smtClean="0"/>
              <a:pPr>
                <a:defRPr/>
              </a:pPr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BA4D6-02DA-4CAA-9094-DE119C525B3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0691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E989F61-37F7-4794-9DC6-C8656F8881EE}" type="datetimeFigureOut">
              <a:rPr lang="id-ID" smtClean="0"/>
              <a:pPr>
                <a:defRPr/>
              </a:pPr>
              <a:t>07/11/2012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3A35ED-2CC5-407A-BD09-E84E12CCB037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08919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65A86A-5311-4B57-836B-4F5636F0D4E8}" type="datetimeFigureOut">
              <a:rPr lang="id-ID" smtClean="0"/>
              <a:pPr>
                <a:defRPr/>
              </a:pPr>
              <a:t>07/11/2012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EA7CF7-2EDE-4218-9CFE-4269D4F7A701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99552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2A7EB0-BE64-49B7-B463-6FC60E2702E1}" type="datetimeFigureOut">
              <a:rPr lang="id-ID" smtClean="0"/>
              <a:pPr>
                <a:defRPr/>
              </a:pPr>
              <a:t>07/11/2012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6730E-1243-4328-B090-8ECC5BEAE99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63580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FC1480-7C05-4D09-9897-C48625DA5F4B}" type="datetimeFigureOut">
              <a:rPr lang="id-ID" smtClean="0"/>
              <a:pPr>
                <a:defRPr/>
              </a:pPr>
              <a:t>07/11/2012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81C3D4-B66A-4773-9F7F-D21F32F0684F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46883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92A45E3-48BE-41A8-80CF-1CB97A6A91D1}" type="datetimeFigureOut">
              <a:rPr lang="id-ID" smtClean="0"/>
              <a:pPr>
                <a:defRPr/>
              </a:pPr>
              <a:t>07/11/2012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891F71-E77B-42A7-A479-9DE1C750B6A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3066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786C2E3-820E-46F7-8400-2E241FE20AB5}" type="datetimeFigureOut">
              <a:rPr lang="id-ID" smtClean="0"/>
              <a:pPr>
                <a:defRPr/>
              </a:pPr>
              <a:t>07/11/2012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162F4-0FC5-4ECF-8E41-7F44DBB681C0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6871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6DAF31-CC4C-4A4E-9FC3-3A91C844586A}" type="datetimeFigureOut">
              <a:rPr lang="id-ID" smtClean="0"/>
              <a:pPr>
                <a:defRPr/>
              </a:pPr>
              <a:t>07/11/2012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8AB3DA-3329-41A9-B33D-BCDBC43F84DB}" type="slidenum">
              <a:rPr lang="id-ID" smtClean="0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68714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id-ID" smtClean="0"/>
              <a:t>Ragam dialog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/>
              <a:t>Pertemuan 3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8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Kontrobilitas 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      sistem akan dikontrol dibawah pengguna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Dimana sebelumnya ia berada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Dimana ia sekarang berada.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Kemana ia dapat pergi.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Apakah pekerjaan yang sudah dilakukan dapat dibatalkan.</a:t>
            </a:r>
            <a:endParaRPr lang="id-ID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8" name="Title 1"/>
          <p:cNvSpPr>
            <a:spLocks noGrp="1"/>
          </p:cNvSpPr>
          <p:nvPr>
            <p:ph type="title"/>
          </p:nvPr>
        </p:nvSpPr>
        <p:spPr>
          <a:xfrm>
            <a:off x="0" y="260350"/>
            <a:ext cx="8866188" cy="1143000"/>
          </a:xfrm>
        </p:spPr>
        <p:txBody>
          <a:bodyPr/>
          <a:lstStyle/>
          <a:p>
            <a:r>
              <a:rPr lang="id-ID" sz="3200" smtClean="0"/>
              <a:t>Tabel kecakapan relatif pada manusia dan komputer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68313" y="1484313"/>
          <a:ext cx="82296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795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Kecakapan manusia</a:t>
                      </a:r>
                      <a:endParaRPr lang="id-ID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Kecakapan komputer</a:t>
                      </a:r>
                      <a:endParaRPr lang="id-ID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intuisi</a:t>
                      </a:r>
                      <a:endParaRPr lang="id-ID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id-ID" sz="1800" smtClean="0"/>
                        <a:t>berdasarkan </a:t>
                      </a:r>
                      <a:r>
                        <a:rPr lang="id-ID" sz="1800" dirty="0" smtClean="0"/>
                        <a:t>logika</a:t>
                      </a:r>
                      <a:endParaRPr lang="id-ID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Estimasi </a:t>
                      </a:r>
                      <a:endParaRPr lang="id-ID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Kalkulasi akurat</a:t>
                      </a:r>
                      <a:endParaRPr lang="id-ID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kretifitas</a:t>
                      </a:r>
                      <a:endParaRPr lang="id-ID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Aktifitas</a:t>
                      </a:r>
                      <a:r>
                        <a:rPr lang="id-ID" sz="1800" baseline="0" dirty="0" smtClean="0"/>
                        <a:t> perulangan</a:t>
                      </a:r>
                      <a:endParaRPr lang="id-ID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Adaptasi</a:t>
                      </a:r>
                      <a:r>
                        <a:rPr lang="id-ID" sz="1800" baseline="0" dirty="0" smtClean="0"/>
                        <a:t> </a:t>
                      </a:r>
                      <a:endParaRPr lang="id-ID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Konsisten </a:t>
                      </a:r>
                      <a:endParaRPr lang="id-ID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Kesalahan manusia</a:t>
                      </a:r>
                      <a:r>
                        <a:rPr lang="id-ID" sz="1800" baseline="0" dirty="0" smtClean="0"/>
                        <a:t> </a:t>
                      </a:r>
                      <a:endParaRPr lang="id-ID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Bebas</a:t>
                      </a:r>
                      <a:r>
                        <a:rPr lang="id-ID" sz="1800" baseline="0" dirty="0" smtClean="0"/>
                        <a:t> dari kesalahan</a:t>
                      </a:r>
                      <a:endParaRPr lang="id-ID" sz="1800" dirty="0"/>
                    </a:p>
                  </a:txBody>
                  <a:tcPr marT="45714" marB="45714"/>
                </a:tc>
              </a:tr>
              <a:tr h="370795"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Kesadaran</a:t>
                      </a:r>
                      <a:r>
                        <a:rPr lang="id-ID" sz="1800" baseline="0" dirty="0" smtClean="0"/>
                        <a:t> bersama </a:t>
                      </a:r>
                      <a:endParaRPr lang="id-ID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r>
                        <a:rPr lang="id-ID" sz="1800" dirty="0" smtClean="0"/>
                        <a:t>multitasking</a:t>
                      </a:r>
                      <a:endParaRPr lang="id-ID" sz="1800" dirty="0"/>
                    </a:p>
                  </a:txBody>
                  <a:tcPr marT="45714" marB="45714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dialog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Secara umum pengertian dialog adalah proses komunikasi antara 2 orang atau lebih.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Makna dialog harus dipertimbangkan antara semantik dan pragmatis.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Semantik adalah mengkaji makna secara formal(bentuk) yang tidak dikaitkan dengan konteks.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Pragmatis adalah mengkaji diluar semantik, dikaitkan dengan konteks.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Secara IMK dialog adalah pertukaran informasi antara user dan sistem komputer.</a:t>
            </a:r>
            <a:endParaRPr lang="id-ID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Aturan dalam perancangan dialog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Pegang teguh konsistensi.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Konsisten mengijinkan sistem menjadi otomatis.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Sediakan shorcut bagi pengguna aktif.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Pemamfaatan waktu.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Harus menghapal urutan menu yang panjang.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Dapat menyingkat jumlah interaksi otomatis menyingkat perintah-perintah.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Dengan shorcut user lebih produktif.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Sediakan feedback yang informatif.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Hasil dari reaksi sistem.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Klik sebuah button harus secara visual berubah, baik dalam bentuk maupun bunyinya. Yang artinya komputer sedang memproses.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Jika komputer melakukan proses harus ada informasi yang diberikan kepada user.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Sediakan error yang  jelas.</a:t>
            </a:r>
            <a:endParaRPr lang="id-ID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mtClean="0"/>
              <a:t>Program yang dibuat harus mencegah user melakukan error.</a:t>
            </a:r>
          </a:p>
          <a:p>
            <a:r>
              <a:rPr lang="id-ID" smtClean="0"/>
              <a:t>Pesan kesalahan harus jelas kesalahannya dan bagaimana menerangkan kesalahan tersebut.</a:t>
            </a:r>
          </a:p>
          <a:p>
            <a:r>
              <a:rPr lang="id-ID" smtClean="0"/>
              <a:t>Hindari pesan yang menakutkan dan menyalahkan user.</a:t>
            </a:r>
          </a:p>
          <a:p>
            <a:r>
              <a:rPr lang="id-ID" smtClean="0"/>
              <a:t>Sediakan petunjuk untuk tidak mengulangi kesalahan lagi.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Ijinkan pembatalan aksi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Ketika user melakukan perintah dan membatalkan dapat aktivitasi itu dapat dibatalkan.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Jika mereka melakukan kesalahan mereka dapat membatalkan aksinya.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Jika user ingin menghapus file ada pemberitahuan tentang konfirmasi penghapusan.</a:t>
            </a:r>
            <a:endParaRPr lang="id-ID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6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Sediakan fasilitas bantuan(help)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Bagi user yang tidak berpengalaman untuk menggunakan sistem,maka bantuan help yang sederhana yang mudah dioperasikan membantu user untuk keluar dari kesulitan menggunakan sistem.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smtClean="0"/>
              <a:t>Karakteristik ragam dialog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450"/>
          </a:xfrm>
        </p:spPr>
        <p:txBody>
          <a:bodyPr rtlCol="0">
            <a:noAutofit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id-ID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Keluwesan 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Adalah sistem yang memberikan banyak alternatif atau cara untuk mengendalikan suatu sistem.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2"/>
              <a:defRPr/>
            </a:pPr>
            <a:r>
              <a:rPr lang="id-ID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Kompleksitas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Sistem yang luwes berarti memberikan kompleksitas implementasi yang tinggi,artinya kita batasi membuat antarmuka yang berlebihan.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Ada kemampuan khusus dalam sistem yang memungkinkan pengguna untuk mengubah warna tampilan sesuai dengan yang ia inginkan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3"/>
              <a:defRPr/>
            </a:pPr>
            <a:r>
              <a:rPr lang="id-ID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Kekuatan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Jumlah kerja yang dapat dilakukan oleh sistem untuk setiap perintah yang diberikan oleh user.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4"/>
              <a:defRPr/>
            </a:pPr>
            <a:r>
              <a:rPr lang="id-ID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Beban informasi</a:t>
            </a:r>
          </a:p>
          <a:p>
            <a:pPr marL="365760" indent="-365760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id-ID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Penyampaian informasi  dalam dialog sesuai kebutuhan  pengguna</a:t>
            </a:r>
            <a:endParaRPr lang="id-ID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Konsistensi 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5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Umpan balik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Ketika menjalankan suatu program biasanya pengguna harus menunggu  sampai komputer menampilkan hasilnya,program yang tidak ramah adalah dimana disaat pengguna menunggu pengguna tidak mengetahui proses pada saat itu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 startAt="7"/>
              <a:defRPr/>
            </a:pPr>
            <a:r>
              <a:rPr lang="id-ID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Sistem dapat dikatakan mempunyai sifat observasibilitas apabila sistem dapat menyampaikan informasi secara benar dan sederhana, meskipun sesungguhnya pengolahan internalnya sangat rumit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id-ID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2402</TotalTime>
  <Words>451</Words>
  <Application>Microsoft Office PowerPoint</Application>
  <PresentationFormat>On-screen Show (4:3)</PresentationFormat>
  <Paragraphs>77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Ragam dialog </vt:lpstr>
      <vt:lpstr>dialog</vt:lpstr>
      <vt:lpstr>Aturan dalam perancangan dialog</vt:lpstr>
      <vt:lpstr>PowerPoint Presentation</vt:lpstr>
      <vt:lpstr>PowerPoint Presentation</vt:lpstr>
      <vt:lpstr>PowerPoint Presentation</vt:lpstr>
      <vt:lpstr>PowerPoint Presentation</vt:lpstr>
      <vt:lpstr>Karakteristik ragam dialog</vt:lpstr>
      <vt:lpstr>PowerPoint Presentation</vt:lpstr>
      <vt:lpstr>PowerPoint Presentation</vt:lpstr>
      <vt:lpstr>Tabel kecakapan relatif pada manusia dan komputer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Ragam dialog</dc:title>
  <dc:creator>User</dc:creator>
  <cp:lastModifiedBy>Phantom Assassin</cp:lastModifiedBy>
  <cp:revision>21</cp:revision>
  <cp:lastPrinted>2012-11-07T05:02:55Z</cp:lastPrinted>
  <dcterms:created xsi:type="dcterms:W3CDTF">2012-03-26T04:24:35Z</dcterms:created>
  <dcterms:modified xsi:type="dcterms:W3CDTF">2012-11-07T05:02:57Z</dcterms:modified>
</cp:coreProperties>
</file>