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D88B1F-6626-45A4-BC69-B7174B43740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  <p14:section name="Untitled Section" id="{7E6C70DF-A161-4BE4-B73A-2F81CE4691B6}">
          <p14:sldIdLst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250CD-2E8C-49FF-8E49-F749393B84E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93ED7-65AF-4111-A349-307BC456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1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A1984-C953-49EE-8F1F-7A8D28931CF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54B3F-73C0-4DA3-9F33-0FE87C395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3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4B3F-73C0-4DA3-9F33-0FE87C395C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59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4B3F-73C0-4DA3-9F33-0FE87C395C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23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4B3F-73C0-4DA3-9F33-0FE87C395C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76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4B3F-73C0-4DA3-9F33-0FE87C395C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4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4B3F-73C0-4DA3-9F33-0FE87C395C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34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4B3F-73C0-4DA3-9F33-0FE87C395C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72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4B3F-73C0-4DA3-9F33-0FE87C395C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46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4B3F-73C0-4DA3-9F33-0FE87C395C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82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4B3F-73C0-4DA3-9F33-0FE87C395C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67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4B3F-73C0-4DA3-9F33-0FE87C395C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5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4B3F-73C0-4DA3-9F33-0FE87C395C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75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54B3F-73C0-4DA3-9F33-0FE87C395C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5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250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846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024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263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619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076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610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308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657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90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037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409D-C1AD-4CCD-B8AC-CF54A9E9338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71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Interfase design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5842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Berbasis tampilan.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Ilusi pada objek dapat dimanipulasi misal gambar disket atau gambar shorcut.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Urutan visual dan fokus pengguna.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Struktur internal, objek dapat dimodifikasi oleh user.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Kosakata grafis yang konsisten.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Kesesuaian dengan media/informasi yang akan disampaikan.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9891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043608" y="1844824"/>
            <a:ext cx="3816424" cy="18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tampilan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5502746" y="1844824"/>
            <a:ext cx="1296144" cy="18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navigasi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1043608" y="3933056"/>
            <a:ext cx="7272808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keterangan</a:t>
            </a:r>
            <a:endParaRPr lang="id-ID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67544" y="1628800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820472" y="1628800"/>
            <a:ext cx="0" cy="4680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67544" y="6309320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7544" y="1628800"/>
            <a:ext cx="0" cy="4680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30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Tampilan berisi sketsa tampilan yang akan muncul </a:t>
            </a:r>
          </a:p>
          <a:p>
            <a:r>
              <a:rPr lang="id-ID" dirty="0" smtClean="0"/>
              <a:t>Navigator berisi tempat yang menjelaskan kejadian misalkan tampilan itu muncul dan kapan akan beralih ketampilan lain.</a:t>
            </a:r>
          </a:p>
          <a:p>
            <a:r>
              <a:rPr lang="id-ID" smtClean="0"/>
              <a:t>Keterangan berisi tentang atribut yang digunakan contoh teks judul yang digunakan adalah times new roman ato ukuran huruf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551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Salah satu yang terpenting dalam antarmuka adalah tampilan yang menarik.</a:t>
            </a:r>
          </a:p>
          <a:p>
            <a:r>
              <a:rPr lang="id-ID" dirty="0" smtClean="0"/>
              <a:t>Yang harus dimiliki oleh perancang tampilan adalah jiwa seni dan selera umum secara memadai.</a:t>
            </a:r>
          </a:p>
          <a:p>
            <a:r>
              <a:rPr lang="id-ID" dirty="0" smtClean="0"/>
              <a:t>Seorang perancang harus mendokumentasikan pekerjaannya supaya menjadi bahan evaluasi untuk membuat tampilan baru ataupun memperbaiki tampilan sebelumnya.</a:t>
            </a:r>
          </a:p>
          <a:p>
            <a:r>
              <a:rPr lang="id-ID" dirty="0" smtClean="0"/>
              <a:t>Program yang dibuat bukan untuk anda tapi untuk orang lain.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629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pendekatan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Dilihat dari pendekatan melalui program aplikasi dapat dibagi menjadi 2 bagian yaitu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Special purpose software</a:t>
            </a:r>
          </a:p>
          <a:p>
            <a:pPr marL="0" indent="0">
              <a:buNone/>
            </a:pPr>
            <a:r>
              <a:rPr lang="id-ID" dirty="0" smtClean="0"/>
              <a:t>     ditujukan untuk keperluan khusus misalkan dibuatkan salah satu program inventori gudang dan pengelolaan data mahasiswa.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User design centered approach.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User design approach</a:t>
            </a:r>
            <a:r>
              <a:rPr lang="id-ID" dirty="0"/>
              <a:t>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63187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General purpose software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digunakan untuk oleh berbagai kalangan.</a:t>
            </a:r>
          </a:p>
          <a:p>
            <a:r>
              <a:rPr lang="id-ID" dirty="0" smtClean="0"/>
              <a:t>Perancang dapat melakukan pemaksaan walaupun dampak nya tidak laku.</a:t>
            </a:r>
          </a:p>
          <a:p>
            <a:r>
              <a:rPr lang="id-ID" dirty="0" smtClean="0"/>
              <a:t>Disiasati dengan user dapat melakukan perubahan secara warna, walpaper, screensaver.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993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antarmuka pengguna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Model pengguna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Pemahaman dasar tentang apa yang dikerjakan program misalnya, salah satu contohnya adalah model konsep yaitu konsep berkenaan dengan keupayaan sistem, dan bagaimana sistem dapat berinteraksi dengan sistem.</a:t>
            </a:r>
          </a:p>
          <a:p>
            <a:pPr marL="0" indent="0">
              <a:buNone/>
            </a:pPr>
            <a:r>
              <a:rPr lang="id-ID" dirty="0" smtClean="0"/>
              <a:t>Salah satu contoh yaitu video perekam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916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Mesin perakam video (VCR)</a:t>
            </a:r>
          </a:p>
          <a:p>
            <a:r>
              <a:rPr lang="id-ID" dirty="0" smtClean="0"/>
              <a:t>Tekan tombol ‘REC’ untuk merrkam rancangan</a:t>
            </a:r>
          </a:p>
          <a:p>
            <a:r>
              <a:rPr lang="id-ID" dirty="0" smtClean="0"/>
              <a:t>Tekan tombol ‘STOP’ untuk menghentikan sembarang aktivitas</a:t>
            </a:r>
          </a:p>
          <a:p>
            <a:r>
              <a:rPr lang="id-ID" dirty="0" smtClean="0"/>
              <a:t>Tekan tombol ‘PLAY’ untuk menjalankan rekaman diperlukan pemberian arahan tertentu (dengan menekan tombol yang sesuai) untuk meminta mesin melakukan aktivitas yang diinginkan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28309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Bahasa perintah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sedapat mungkin menggunakan bahasa alami.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Umpan balik adalah kemampuan sebuah program untuk membantu user untuk mengoperasikan program itu sendiri.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Tampilan informasi untuk menunjukkan informasi ketika user berinteraksi dengan program tersebut.</a:t>
            </a:r>
          </a:p>
        </p:txBody>
      </p:sp>
    </p:spTree>
    <p:extLst>
      <p:ext uri="{BB962C8B-B14F-4D97-AF65-F5344CB8AC3E}">
        <p14:creationId xmlns:p14="http://schemas.microsoft.com/office/powerpoint/2010/main" val="140970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Urutan perancangan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Pemilihan ragam dialog.</a:t>
            </a:r>
          </a:p>
          <a:p>
            <a:r>
              <a:rPr lang="id-ID" dirty="0" smtClean="0"/>
              <a:t>Perancangan struktur dialog.</a:t>
            </a:r>
          </a:p>
          <a:p>
            <a:r>
              <a:rPr lang="id-ID" dirty="0" smtClean="0"/>
              <a:t>Perancangan format pesan.</a:t>
            </a:r>
          </a:p>
          <a:p>
            <a:r>
              <a:rPr lang="id-ID" dirty="0" smtClean="0"/>
              <a:t>Perancangan penanganan kesalahan.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validasi pemasukan,proteksi pengguna,pemulihan dari kesalaha, penampilan pesan yang tepat.</a:t>
            </a:r>
          </a:p>
          <a:p>
            <a:r>
              <a:rPr lang="id-ID" dirty="0" smtClean="0"/>
              <a:t>Perancangan struktur data</a:t>
            </a:r>
          </a:p>
        </p:txBody>
      </p:sp>
    </p:spTree>
    <p:extLst>
      <p:ext uri="{BB962C8B-B14F-4D97-AF65-F5344CB8AC3E}">
        <p14:creationId xmlns:p14="http://schemas.microsoft.com/office/powerpoint/2010/main" val="3037827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Perancangan tampilan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Berbasis tekstual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Urutan penyajian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Kelonggaran (spaciusness)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Pengelompokkan.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Relevansi.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Konsistensi.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Kesederhanaan.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53697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415</Words>
  <Application>Microsoft Office PowerPoint</Application>
  <PresentationFormat>On-screen Show (4:3)</PresentationFormat>
  <Paragraphs>69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Interfase design</vt:lpstr>
      <vt:lpstr>PowerPoint Presentation</vt:lpstr>
      <vt:lpstr>Cara pendekatan</vt:lpstr>
      <vt:lpstr>PowerPoint Presentation</vt:lpstr>
      <vt:lpstr>Komponen antarmuka pengguna</vt:lpstr>
      <vt:lpstr>PowerPoint Presentation</vt:lpstr>
      <vt:lpstr>lanjutan</vt:lpstr>
      <vt:lpstr>Urutan perancangan</vt:lpstr>
      <vt:lpstr>Perancangan tampilan</vt:lpstr>
      <vt:lpstr>lanjutan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Interfase design</dc:title>
  <dc:creator>User</dc:creator>
  <cp:lastModifiedBy>Phantom Assassin</cp:lastModifiedBy>
  <cp:revision>10</cp:revision>
  <cp:lastPrinted>2012-11-07T05:03:15Z</cp:lastPrinted>
  <dcterms:created xsi:type="dcterms:W3CDTF">2012-04-10T14:21:57Z</dcterms:created>
  <dcterms:modified xsi:type="dcterms:W3CDTF">2012-11-07T05:03:17Z</dcterms:modified>
</cp:coreProperties>
</file>