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0" r:id="rId2"/>
    <p:sldId id="283" r:id="rId3"/>
    <p:sldId id="284" r:id="rId4"/>
    <p:sldId id="285" r:id="rId5"/>
    <p:sldId id="286" r:id="rId6"/>
    <p:sldId id="288" r:id="rId7"/>
    <p:sldId id="28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42" d="100"/>
          <a:sy n="42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8964-3121-4694-8F46-D76DF0276FA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214DD-623B-4B0A-8B1E-9A224FAE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1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5C84F-CA99-4EC8-968E-E459A37147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8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14DD-623B-4B0A-8B1E-9A224FAEDF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0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14DD-623B-4B0A-8B1E-9A224FAEDF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20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14DD-623B-4B0A-8B1E-9A224FAEDF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26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14DD-623B-4B0A-8B1E-9A224FAEDF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4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14DD-623B-4B0A-8B1E-9A224FAEDF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41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14DD-623B-4B0A-8B1E-9A224FAEDF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0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6966B4-6767-4BD1-A1E6-D997B1DA4D25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E4F5D-8DDB-47D2-84CD-846252F26F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4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928C5-94C4-4660-9E2C-3FAA5FC9C0BB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5AE65-A82D-45C5-BFFA-4B0822721F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0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0EC1D1-035D-4635-A1E1-E40EF117055C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7B9C-47C1-4B70-A665-FF4873CEB7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8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6963DF-E724-4338-B478-83255A1DE592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983C6-D7F0-408D-BA60-F0ED7A31C7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456E8-A37D-47F8-B7D6-803FC086E4CF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D9460-A09A-4CF0-970E-98ACA8E86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8AE20-542A-4D13-838F-E976AB485BCB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2594C-EF4C-4EAD-A3D5-077E193E88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7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D6164-E983-4F43-8F1E-058906097DA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96837-7BB1-4459-A3BA-DC236BF2FD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0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44278-D55D-4C58-833D-783DECCEBA89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A6985-9352-4918-A872-68D03047EB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DDE686-2DB0-414B-A406-95182A8815F4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4366D-B518-457B-87C4-CE79A3E33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4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1CF4D-6589-4039-BC01-C2E967CA1F3D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801C9-8035-4A8E-A953-22FBF41A86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D3793-62F5-438D-A268-C25600EA4E0E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482FF-D7E6-4F80-AABF-B20FA02E4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8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 smtClean="0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503BC3-8CBA-4FE4-9918-5BF4A85E30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1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KONEKSI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</a:p>
          <a:p>
            <a:r>
              <a:rPr lang="en-US" dirty="0" smtClean="0"/>
              <a:t>DSN</a:t>
            </a:r>
          </a:p>
          <a:p>
            <a:r>
              <a:rPr lang="en-US" dirty="0" smtClean="0"/>
              <a:t>Coding java</a:t>
            </a:r>
          </a:p>
          <a:p>
            <a:r>
              <a:rPr lang="en-US" dirty="0" smtClean="0"/>
              <a:t>Convert </a:t>
            </a:r>
            <a:r>
              <a:rPr lang="en-US" dirty="0" err="1" smtClean="0"/>
              <a:t>ke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Deploy tools</a:t>
            </a:r>
          </a:p>
          <a:p>
            <a:r>
              <a:rPr lang="en-US" dirty="0" err="1" smtClean="0"/>
              <a:t>Cek</a:t>
            </a:r>
            <a:r>
              <a:rPr lang="en-US" dirty="0" smtClean="0"/>
              <a:t> di Browser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4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Membuat</a:t>
            </a:r>
            <a:r>
              <a:rPr lang="en-US" b="1" dirty="0" smtClean="0"/>
              <a:t> Database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database “</a:t>
            </a:r>
            <a:r>
              <a:rPr lang="en-US" dirty="0" err="1" smtClean="0"/>
              <a:t>dbmahasiswami</a:t>
            </a:r>
            <a:r>
              <a:rPr lang="en-US" dirty="0" smtClean="0"/>
              <a:t>” yang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1 </a:t>
            </a:r>
            <a:r>
              <a:rPr lang="en-US" dirty="0" err="1" smtClean="0"/>
              <a:t>tabel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tbMahasiswa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211048"/>
              </p:ext>
            </p:extLst>
          </p:nvPr>
        </p:nvGraphicFramePr>
        <p:xfrm>
          <a:off x="1295400" y="3276600"/>
          <a:ext cx="7010400" cy="2235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2768600"/>
                <a:gridCol w="2336800"/>
              </a:tblGrid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FIELD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TYPE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KETERANGAN</a:t>
                      </a:r>
                      <a:endParaRPr lang="en-US" sz="28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Nim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Varchar</a:t>
                      </a:r>
                      <a:r>
                        <a:rPr lang="en-US" sz="2800" dirty="0" smtClean="0"/>
                        <a:t> (8)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Primary key</a:t>
                      </a:r>
                      <a:endParaRPr lang="en-US" sz="28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Nama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Varchar</a:t>
                      </a:r>
                      <a:r>
                        <a:rPr lang="en-US" sz="2800" dirty="0" smtClean="0"/>
                        <a:t> 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Alamat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Varchar</a:t>
                      </a:r>
                      <a:r>
                        <a:rPr lang="en-US" sz="2800" dirty="0" smtClean="0"/>
                        <a:t> (30)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01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Membuat</a:t>
            </a:r>
            <a:r>
              <a:rPr lang="en-US" b="1" dirty="0" smtClean="0"/>
              <a:t> DSN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Control Panel &gt;&gt; Administrative Tools &gt;&gt; Data Sources (ODBC)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tab User DSN</a:t>
            </a:r>
          </a:p>
          <a:p>
            <a:pPr lvl="1"/>
            <a:r>
              <a:rPr lang="en-US" dirty="0" err="1" smtClean="0"/>
              <a:t>Pilih</a:t>
            </a:r>
            <a:r>
              <a:rPr lang="en-US" dirty="0" smtClean="0"/>
              <a:t> Add &gt;&gt; MySQL ODBC 5.1 Driver</a:t>
            </a:r>
          </a:p>
          <a:p>
            <a:pPr lvl="1"/>
            <a:r>
              <a:rPr lang="en-US" dirty="0" smtClean="0"/>
              <a:t>Data Source Name 	= </a:t>
            </a:r>
            <a:r>
              <a:rPr lang="en-US" dirty="0" err="1" smtClean="0"/>
              <a:t>mahasiswami</a:t>
            </a:r>
            <a:endParaRPr lang="en-US" dirty="0" smtClean="0"/>
          </a:p>
          <a:p>
            <a:pPr lvl="1"/>
            <a:r>
              <a:rPr lang="en-US" dirty="0" smtClean="0"/>
              <a:t>Server 			= </a:t>
            </a:r>
            <a:r>
              <a:rPr lang="en-US" dirty="0" err="1" smtClean="0"/>
              <a:t>localhost</a:t>
            </a:r>
            <a:endParaRPr lang="en-US" dirty="0" smtClean="0"/>
          </a:p>
          <a:p>
            <a:pPr lvl="1"/>
            <a:r>
              <a:rPr lang="en-US" dirty="0" smtClean="0"/>
              <a:t>User 			= root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8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</a:t>
            </a:r>
            <a:r>
              <a:rPr lang="en-US" b="1" dirty="0" err="1" smtClean="0"/>
              <a:t>Koneksi</a:t>
            </a:r>
            <a:r>
              <a:rPr lang="en-US" dirty="0" smtClean="0"/>
              <a:t>  </a:t>
            </a:r>
            <a:r>
              <a:rPr lang="en-US" b="1" dirty="0" smtClean="0"/>
              <a:t>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import java.io.*;</a:t>
            </a:r>
          </a:p>
          <a:p>
            <a:pPr marL="0" indent="0">
              <a:buNone/>
            </a:pPr>
            <a:r>
              <a:rPr lang="en-US" sz="2000" dirty="0"/>
              <a:t>import </a:t>
            </a:r>
            <a:r>
              <a:rPr lang="en-US" sz="2000" dirty="0" err="1"/>
              <a:t>java.sql</a:t>
            </a:r>
            <a:r>
              <a:rPr lang="en-US" sz="2000" dirty="0"/>
              <a:t>.*;</a:t>
            </a:r>
          </a:p>
          <a:p>
            <a:pPr marL="0" indent="0">
              <a:buNone/>
            </a:pPr>
            <a:r>
              <a:rPr lang="en-US" sz="2000" dirty="0"/>
              <a:t>import </a:t>
            </a:r>
            <a:r>
              <a:rPr lang="en-US" sz="2000" dirty="0" err="1"/>
              <a:t>javax.servlet</a:t>
            </a:r>
            <a:r>
              <a:rPr lang="en-US" sz="2000" dirty="0"/>
              <a:t>.*;</a:t>
            </a:r>
          </a:p>
          <a:p>
            <a:pPr marL="0" indent="0">
              <a:buNone/>
            </a:pPr>
            <a:r>
              <a:rPr lang="en-US" sz="2000" dirty="0"/>
              <a:t>import </a:t>
            </a:r>
            <a:r>
              <a:rPr lang="en-US" sz="2000" dirty="0" err="1"/>
              <a:t>javax.servlet.http</a:t>
            </a:r>
            <a:r>
              <a:rPr lang="en-US" sz="2000" dirty="0" smtClean="0"/>
              <a:t>.*;</a:t>
            </a:r>
          </a:p>
          <a:p>
            <a:pPr marL="0" indent="0">
              <a:buNone/>
            </a:pPr>
            <a:r>
              <a:rPr lang="en-US" sz="2000" dirty="0"/>
              <a:t>public class </a:t>
            </a:r>
            <a:r>
              <a:rPr lang="en-US" sz="2000" dirty="0" err="1"/>
              <a:t>koneksi</a:t>
            </a:r>
            <a:r>
              <a:rPr lang="en-US" sz="2000" dirty="0"/>
              <a:t> extends </a:t>
            </a:r>
            <a:r>
              <a:rPr lang="en-US" sz="2000" dirty="0" err="1"/>
              <a:t>HttpServlet</a:t>
            </a: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PrintWriter</a:t>
            </a:r>
            <a:r>
              <a:rPr lang="en-US" sz="2000" dirty="0"/>
              <a:t> out=null;</a:t>
            </a:r>
          </a:p>
          <a:p>
            <a:pPr marL="0" indent="0">
              <a:buNone/>
            </a:pPr>
            <a:r>
              <a:rPr lang="en-US" sz="2000" dirty="0"/>
              <a:t>	Connection con=null;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ResultSet</a:t>
            </a:r>
            <a:r>
              <a:rPr lang="en-US" sz="2000" dirty="0"/>
              <a:t> </a:t>
            </a:r>
            <a:r>
              <a:rPr lang="en-US" sz="2000" dirty="0" err="1"/>
              <a:t>rs</a:t>
            </a:r>
            <a:r>
              <a:rPr lang="en-US" sz="2000" dirty="0"/>
              <a:t>=null;</a:t>
            </a:r>
          </a:p>
          <a:p>
            <a:pPr marL="0" indent="0">
              <a:buNone/>
            </a:pPr>
            <a:r>
              <a:rPr lang="en-US" sz="2000" dirty="0"/>
              <a:t>	public void service (</a:t>
            </a:r>
            <a:r>
              <a:rPr lang="en-US" sz="2000" dirty="0" err="1"/>
              <a:t>HttpServletRequest</a:t>
            </a:r>
            <a:r>
              <a:rPr lang="en-US" sz="2000" dirty="0"/>
              <a:t> </a:t>
            </a:r>
            <a:r>
              <a:rPr lang="en-US" sz="2000" dirty="0" err="1"/>
              <a:t>rq</a:t>
            </a:r>
            <a:r>
              <a:rPr lang="en-US" sz="2000" dirty="0"/>
              <a:t>, </a:t>
            </a:r>
            <a:r>
              <a:rPr lang="en-US" sz="2000" dirty="0" err="1"/>
              <a:t>HttpServletResponse</a:t>
            </a:r>
            <a:r>
              <a:rPr lang="en-US" sz="2000" dirty="0"/>
              <a:t> </a:t>
            </a:r>
            <a:r>
              <a:rPr lang="en-US" sz="2000" dirty="0" err="1"/>
              <a:t>rs</a:t>
            </a:r>
            <a:r>
              <a:rPr lang="en-US" sz="2000" dirty="0"/>
              <a:t>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throws </a:t>
            </a:r>
            <a:r>
              <a:rPr lang="en-US" sz="2000" dirty="0" err="1"/>
              <a:t>ServletException</a:t>
            </a:r>
            <a:r>
              <a:rPr lang="en-US" sz="2000" dirty="0"/>
              <a:t>, </a:t>
            </a:r>
            <a:r>
              <a:rPr lang="en-US" sz="2000" dirty="0" err="1"/>
              <a:t>IOException</a:t>
            </a: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		out=</a:t>
            </a:r>
            <a:r>
              <a:rPr lang="en-US" sz="2000" dirty="0" err="1"/>
              <a:t>rs.getWriter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6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Coding </a:t>
            </a:r>
            <a:r>
              <a:rPr lang="en-US" b="1" dirty="0" err="1" smtClean="0"/>
              <a:t>Koneksi</a:t>
            </a:r>
            <a:r>
              <a:rPr lang="en-US" dirty="0" smtClean="0"/>
              <a:t>  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try {</a:t>
            </a:r>
            <a:endParaRPr lang="en-US" sz="2000" dirty="0"/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Class.forName</a:t>
            </a:r>
            <a:r>
              <a:rPr lang="en-US" sz="2000" dirty="0"/>
              <a:t>("</a:t>
            </a:r>
            <a:r>
              <a:rPr lang="en-US" sz="2000" dirty="0" err="1"/>
              <a:t>sun.jdbc.odbc.JdbcOdbcDriver</a:t>
            </a:r>
            <a:r>
              <a:rPr lang="en-US" sz="2000" dirty="0"/>
              <a:t>");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con=</a:t>
            </a:r>
            <a:r>
              <a:rPr lang="en-US" sz="2000" dirty="0" err="1" smtClean="0"/>
              <a:t>DriverManager.getConnection</a:t>
            </a:r>
            <a:r>
              <a:rPr lang="en-US" sz="2000" dirty="0"/>
              <a:t>("</a:t>
            </a:r>
            <a:r>
              <a:rPr lang="en-US" sz="2000" dirty="0" err="1" smtClean="0"/>
              <a:t>jdbc:odbc:mahasiswami</a:t>
            </a:r>
            <a:r>
              <a:rPr lang="en-US" sz="2000" dirty="0" smtClean="0"/>
              <a:t>","</a:t>
            </a:r>
            <a:r>
              <a:rPr lang="en-US" sz="2000" dirty="0"/>
              <a:t>root","");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out.println</a:t>
            </a:r>
            <a:r>
              <a:rPr lang="en-US" sz="2000" dirty="0"/>
              <a:t>("</a:t>
            </a:r>
            <a:r>
              <a:rPr lang="en-US" sz="2000" dirty="0" err="1"/>
              <a:t>Koneksi</a:t>
            </a:r>
            <a:r>
              <a:rPr lang="en-US" sz="2000" dirty="0"/>
              <a:t> </a:t>
            </a:r>
            <a:r>
              <a:rPr lang="en-US" sz="2000" dirty="0" err="1"/>
              <a:t>Berhasil</a:t>
            </a:r>
            <a:r>
              <a:rPr lang="en-US" sz="2000" dirty="0"/>
              <a:t>");</a:t>
            </a:r>
          </a:p>
          <a:p>
            <a:pPr marL="0" indent="0">
              <a:buNone/>
              <a:tabLst>
                <a:tab pos="406400" algn="l"/>
                <a:tab pos="457200" algn="l"/>
              </a:tabLst>
            </a:pPr>
            <a:r>
              <a:rPr lang="en-US" sz="2000" dirty="0" smtClean="0"/>
              <a:t>	}</a:t>
            </a:r>
          </a:p>
          <a:p>
            <a:pPr marL="0" indent="0">
              <a:buNone/>
              <a:tabLst>
                <a:tab pos="285750" algn="l"/>
                <a:tab pos="457200" algn="l"/>
              </a:tabLst>
            </a:pPr>
            <a:r>
              <a:rPr lang="en-US" sz="2000" dirty="0" smtClean="0"/>
              <a:t>	catch(Exception </a:t>
            </a:r>
            <a:r>
              <a:rPr lang="en-US" sz="2000" dirty="0"/>
              <a:t>e){</a:t>
            </a:r>
          </a:p>
          <a:p>
            <a:pPr marL="0" indent="0">
              <a:buNone/>
              <a:tabLst>
                <a:tab pos="285750" algn="l"/>
                <a:tab pos="457200" algn="l"/>
              </a:tabLst>
            </a:pPr>
            <a:r>
              <a:rPr lang="en-US" sz="2000" dirty="0"/>
              <a:t>		</a:t>
            </a:r>
            <a:r>
              <a:rPr lang="en-US" sz="2000" dirty="0" err="1" smtClean="0"/>
              <a:t>out.println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e.toString</a:t>
            </a:r>
            <a:r>
              <a:rPr lang="en-US" sz="2000" dirty="0"/>
              <a:t>());</a:t>
            </a:r>
          </a:p>
          <a:p>
            <a:pPr marL="0" indent="0">
              <a:buNone/>
              <a:tabLst>
                <a:tab pos="285750" algn="l"/>
                <a:tab pos="457200" algn="l"/>
              </a:tabLst>
            </a:pPr>
            <a:r>
              <a:rPr lang="en-US" sz="2000" dirty="0"/>
              <a:t>		</a:t>
            </a:r>
            <a:r>
              <a:rPr lang="en-US" sz="2000" dirty="0" err="1" smtClean="0"/>
              <a:t>out.println</a:t>
            </a:r>
            <a:r>
              <a:rPr lang="en-US" sz="2000" dirty="0"/>
              <a:t>("</a:t>
            </a:r>
            <a:r>
              <a:rPr lang="en-US" sz="2000" dirty="0" err="1"/>
              <a:t>Koneksi</a:t>
            </a:r>
            <a:r>
              <a:rPr lang="en-US" sz="2000" dirty="0"/>
              <a:t> </a:t>
            </a:r>
            <a:r>
              <a:rPr lang="en-US" sz="2000" dirty="0" err="1"/>
              <a:t>Gagal</a:t>
            </a:r>
            <a:r>
              <a:rPr lang="en-US" sz="2000" dirty="0"/>
              <a:t>");</a:t>
            </a:r>
          </a:p>
          <a:p>
            <a:pPr marL="0" indent="0">
              <a:buNone/>
              <a:tabLst>
                <a:tab pos="347663" algn="l"/>
                <a:tab pos="4572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}</a:t>
            </a:r>
          </a:p>
          <a:p>
            <a:pPr marL="0" indent="0">
              <a:buNone/>
              <a:tabLst>
                <a:tab pos="285750" algn="l"/>
                <a:tab pos="457200" algn="l"/>
              </a:tabLst>
            </a:pPr>
            <a:r>
              <a:rPr lang="en-US" sz="2000" dirty="0"/>
              <a:t> </a:t>
            </a:r>
            <a:r>
              <a:rPr lang="en-US" sz="2000" dirty="0" smtClean="0"/>
              <a:t>  }</a:t>
            </a:r>
          </a:p>
          <a:p>
            <a:pPr marL="0" indent="0">
              <a:buNone/>
              <a:tabLst>
                <a:tab pos="285750" algn="l"/>
                <a:tab pos="457200" algn="l"/>
              </a:tabLst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47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Ubah</a:t>
            </a:r>
            <a:r>
              <a:rPr lang="en-US" dirty="0" smtClean="0"/>
              <a:t> coding </a:t>
            </a:r>
            <a:r>
              <a:rPr lang="en-US" dirty="0" err="1" smtClean="0"/>
              <a:t>koneksi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file class</a:t>
            </a:r>
          </a:p>
          <a:p>
            <a:r>
              <a:rPr lang="en-US" dirty="0" err="1" smtClean="0"/>
              <a:t>Jalankan</a:t>
            </a:r>
            <a:r>
              <a:rPr lang="en-US" dirty="0" smtClean="0"/>
              <a:t> di “</a:t>
            </a:r>
            <a:r>
              <a:rPr lang="en-US" dirty="0" err="1" smtClean="0"/>
              <a:t>deploytool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di browser </a:t>
            </a:r>
            <a:r>
              <a:rPr lang="en-US" dirty="0" err="1" smtClean="0"/>
              <a:t>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66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132</Words>
  <Application>Microsoft Office PowerPoint</Application>
  <PresentationFormat>On-screen Show (4:3)</PresentationFormat>
  <Paragraphs>62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PERTEMUAN 2</vt:lpstr>
      <vt:lpstr>KONEKSI DATABASE</vt:lpstr>
      <vt:lpstr>Membuat Database</vt:lpstr>
      <vt:lpstr>Membuat DSN</vt:lpstr>
      <vt:lpstr>Coding Koneksi  (1)</vt:lpstr>
      <vt:lpstr>Coding Koneksi  (2)</vt:lpstr>
      <vt:lpstr>PowerPoint Presentation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Phantom Assassin</cp:lastModifiedBy>
  <cp:revision>78</cp:revision>
  <dcterms:created xsi:type="dcterms:W3CDTF">2010-08-21T03:53:46Z</dcterms:created>
  <dcterms:modified xsi:type="dcterms:W3CDTF">2012-11-07T02:43:41Z</dcterms:modified>
</cp:coreProperties>
</file>