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5" r:id="rId2"/>
    <p:sldId id="283" r:id="rId3"/>
    <p:sldId id="284" r:id="rId4"/>
    <p:sldId id="285" r:id="rId5"/>
    <p:sldId id="286" r:id="rId6"/>
    <p:sldId id="288" r:id="rId7"/>
    <p:sldId id="287" r:id="rId8"/>
    <p:sldId id="289" r:id="rId9"/>
    <p:sldId id="290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F9BFE-F28A-41FB-A0CA-FB73C889F81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DB916-7B16-4B61-AB51-1B994D59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C84F-CA99-4EC8-968E-E459A3714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9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74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4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3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5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3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7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8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5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5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3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DB916-7B16-4B61-AB51-1B994D59F7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7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966B4-6767-4BD1-A1E6-D997B1DA4D2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E4F5D-8DDB-47D2-84CD-846252F26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8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928C5-94C4-4660-9E2C-3FAA5FC9C0B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AE65-A82D-45C5-BFFA-4B082272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EC1D1-035D-4635-A1E1-E40EF117055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7B9C-47C1-4B70-A665-FF4873CEB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963DF-E724-4338-B478-83255A1DE592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83C6-D7F0-408D-BA60-F0ED7A31C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456E8-A37D-47F8-B7D6-803FC086E4CF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D9460-A09A-4CF0-970E-98ACA8E86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0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8AE20-542A-4D13-838F-E976AB485BC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2594C-EF4C-4EAD-A3D5-077E193E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3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D6164-E983-4F43-8F1E-058906097DA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96837-7BB1-4459-A3BA-DC236BF2F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2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44278-D55D-4C58-833D-783DECCEBA89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A6985-9352-4918-A872-68D03047E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7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E686-2DB0-414B-A406-95182A8815F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4366D-B518-457B-87C4-CE79A3E33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2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1CF4D-6589-4039-BC01-C2E967CA1F3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801C9-8035-4A8E-A953-22FBF41A8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6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D3793-62F5-438D-A268-C25600EA4E0E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482FF-D7E6-4F80-AABF-B20FA02E4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6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503BC3-8CBA-4FE4-9918-5BF4A85E3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9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JSP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query= "select * from </a:t>
            </a:r>
            <a:r>
              <a:rPr lang="en-US" sz="2400" dirty="0" err="1"/>
              <a:t>tb_mahasiswa</a:t>
            </a:r>
            <a:r>
              <a:rPr lang="en-US" sz="2400" dirty="0"/>
              <a:t>";</a:t>
            </a:r>
          </a:p>
          <a:p>
            <a:pPr marL="0" indent="0">
              <a:buNone/>
            </a:pPr>
            <a:r>
              <a:rPr lang="en-US" sz="2400" dirty="0" err="1" smtClean="0"/>
              <a:t>pstmt</a:t>
            </a:r>
            <a:r>
              <a:rPr lang="en-US" sz="2400" dirty="0" smtClean="0"/>
              <a:t>=</a:t>
            </a:r>
            <a:r>
              <a:rPr lang="en-US" sz="2400" dirty="0" err="1" smtClean="0"/>
              <a:t>conn.prepareStatement</a:t>
            </a:r>
            <a:r>
              <a:rPr lang="en-US" sz="2400" dirty="0" smtClean="0"/>
              <a:t>(query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rs</a:t>
            </a:r>
            <a:r>
              <a:rPr lang="en-US" sz="2400" dirty="0" smtClean="0"/>
              <a:t>=</a:t>
            </a:r>
            <a:r>
              <a:rPr lang="en-US" sz="2400" dirty="0" err="1" smtClean="0"/>
              <a:t>pstmt.executeQuery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("&lt;TABLE ALIGN = CENTER BORDER=1 </a:t>
            </a:r>
            <a:r>
              <a:rPr lang="en-US" sz="2400" dirty="0" smtClean="0"/>
              <a:t>	CELLPADDING=2</a:t>
            </a:r>
            <a:r>
              <a:rPr lang="en-US" sz="2400" dirty="0"/>
              <a:t>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("&lt;TR&gt;");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("&lt;TH&gt;NIM&lt;/TH&gt;");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("&lt;TH&gt;</a:t>
            </a:r>
            <a:r>
              <a:rPr lang="en-US" sz="2400" dirty="0" err="1"/>
              <a:t>Nama</a:t>
            </a:r>
            <a:r>
              <a:rPr lang="en-US" sz="2400" dirty="0"/>
              <a:t>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("&lt;TH&gt;</a:t>
            </a:r>
            <a:r>
              <a:rPr lang="en-US" sz="2400" dirty="0" err="1"/>
              <a:t>Alamat</a:t>
            </a:r>
            <a:r>
              <a:rPr lang="en-US" sz="2400" dirty="0"/>
              <a:t>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 COLSPAN=2&gt;Action&lt;/TH&gt;");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("&lt;/TR</a:t>
            </a:r>
            <a:r>
              <a:rPr lang="en-US" sz="2400" dirty="0" smtClean="0"/>
              <a:t>&gt;");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033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JSP </a:t>
            </a:r>
            <a:r>
              <a:rPr lang="en-US" b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/>
              <a:t>out.println("&lt;center</a:t>
            </a:r>
            <a:r>
              <a:rPr lang="pt-BR" sz="2400" dirty="0" smtClean="0"/>
              <a:t>&gt; &lt;a href</a:t>
            </a:r>
            <a:r>
              <a:rPr lang="pt-BR" sz="2400" dirty="0"/>
              <a:t>='tambah.jsp</a:t>
            </a:r>
            <a:r>
              <a:rPr lang="pt-BR" sz="2400" dirty="0" smtClean="0"/>
              <a:t>'&gt; Tambah 	&lt;/</a:t>
            </a:r>
            <a:r>
              <a:rPr lang="pt-BR" sz="2400" dirty="0"/>
              <a:t>a&gt;&lt;/center</a:t>
            </a:r>
            <a:r>
              <a:rPr lang="pt-BR" sz="2400" dirty="0" smtClean="0"/>
              <a:t>&gt;");</a:t>
            </a:r>
          </a:p>
          <a:p>
            <a:pPr marL="0" indent="0">
              <a:buNone/>
            </a:pPr>
            <a:r>
              <a:rPr lang="en-US" sz="2400" dirty="0"/>
              <a:t>while(</a:t>
            </a:r>
            <a:r>
              <a:rPr lang="en-US" sz="2400" dirty="0" err="1"/>
              <a:t>rs.next</a:t>
            </a:r>
            <a:r>
              <a:rPr lang="en-US" sz="2400" dirty="0"/>
              <a:t>()){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("&lt;TR&gt;");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("&lt;TD&gt;" + </a:t>
            </a:r>
            <a:r>
              <a:rPr lang="en-US" sz="2400" dirty="0" err="1"/>
              <a:t>rs.getString</a:t>
            </a:r>
            <a:r>
              <a:rPr lang="en-US" sz="2400" dirty="0"/>
              <a:t>("</a:t>
            </a:r>
            <a:r>
              <a:rPr lang="en-US" sz="2400" dirty="0" err="1"/>
              <a:t>nim</a:t>
            </a:r>
            <a:r>
              <a:rPr lang="en-US" sz="2400" dirty="0"/>
              <a:t>") + "&lt;/TD&gt;"); 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("&lt;TD&gt;" + </a:t>
            </a:r>
            <a:r>
              <a:rPr lang="en-US" sz="2400" dirty="0" err="1"/>
              <a:t>rs.getString</a:t>
            </a:r>
            <a:r>
              <a:rPr lang="en-US" sz="2400" dirty="0"/>
              <a:t>("</a:t>
            </a:r>
            <a:r>
              <a:rPr lang="en-US" sz="2400" dirty="0" err="1"/>
              <a:t>nama</a:t>
            </a:r>
            <a:r>
              <a:rPr lang="en-US" sz="2400" dirty="0"/>
              <a:t>") + "&lt;/TD&gt;");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("&lt;TD&gt;" + </a:t>
            </a:r>
            <a:r>
              <a:rPr lang="en-US" sz="2400" dirty="0" err="1"/>
              <a:t>rs.getString</a:t>
            </a:r>
            <a:r>
              <a:rPr lang="en-US" sz="2400" dirty="0"/>
              <a:t>("</a:t>
            </a:r>
            <a:r>
              <a:rPr lang="en-US" sz="2400" dirty="0" err="1"/>
              <a:t>alamat</a:t>
            </a:r>
            <a:r>
              <a:rPr lang="en-US" sz="2400" dirty="0"/>
              <a:t>") + "&lt;/TD</a:t>
            </a:r>
            <a:r>
              <a:rPr lang="en-US" sz="2400" dirty="0" smtClean="0"/>
              <a:t>&gt;");</a:t>
            </a:r>
          </a:p>
          <a:p>
            <a:pPr marL="465138" indent="0">
              <a:buNone/>
            </a:pPr>
            <a:r>
              <a:rPr lang="en-US" sz="2400" dirty="0" err="1"/>
              <a:t>out.println</a:t>
            </a:r>
            <a:r>
              <a:rPr lang="en-US" sz="2400" dirty="0"/>
              <a:t>("&lt;TD&gt;&lt;a </a:t>
            </a:r>
            <a:r>
              <a:rPr lang="en-US" sz="2400" dirty="0" err="1"/>
              <a:t>href</a:t>
            </a:r>
            <a:r>
              <a:rPr lang="en-US" sz="2400" dirty="0"/>
              <a:t>='</a:t>
            </a:r>
            <a:r>
              <a:rPr lang="en-US" sz="2400" dirty="0" err="1"/>
              <a:t>edit.jsp</a:t>
            </a:r>
            <a:r>
              <a:rPr lang="en-US" sz="2400" dirty="0"/>
              <a:t>'&gt;Edit&lt;/a&gt;&lt;/TD&gt;");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("&lt;TD&gt;&lt;a </a:t>
            </a:r>
            <a:r>
              <a:rPr lang="en-US" sz="2400" dirty="0" err="1"/>
              <a:t>href</a:t>
            </a:r>
            <a:r>
              <a:rPr lang="en-US" sz="2400" dirty="0"/>
              <a:t>='</a:t>
            </a:r>
            <a:r>
              <a:rPr lang="en-US" sz="2400" dirty="0" err="1"/>
              <a:t>hapus.jsp</a:t>
            </a:r>
            <a:r>
              <a:rPr lang="en-US" sz="2400" dirty="0"/>
              <a:t>'&gt;</a:t>
            </a:r>
            <a:r>
              <a:rPr lang="en-US" sz="2400" dirty="0" err="1"/>
              <a:t>Hapus</a:t>
            </a:r>
            <a:r>
              <a:rPr lang="en-US" sz="2400" dirty="0"/>
              <a:t>&lt;/a&gt;&lt;/TD</a:t>
            </a:r>
            <a:r>
              <a:rPr lang="en-US" sz="2400" dirty="0" smtClean="0"/>
              <a:t>&gt;");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282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JSP </a:t>
            </a:r>
            <a:r>
              <a:rPr lang="en-US" b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0">
              <a:buNone/>
            </a:pPr>
            <a:r>
              <a:rPr lang="en-US" sz="2400" dirty="0" err="1"/>
              <a:t>out.println</a:t>
            </a:r>
            <a:r>
              <a:rPr lang="en-US" sz="2400" dirty="0"/>
              <a:t>("&lt;/TR&gt;");</a:t>
            </a:r>
          </a:p>
          <a:p>
            <a:pPr marL="0" indent="0">
              <a:buNone/>
            </a:pPr>
            <a:r>
              <a:rPr lang="en-US" sz="2400" dirty="0" smtClean="0"/>
              <a:t>} // end while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("&lt;/TABLE&gt;");</a:t>
            </a:r>
          </a:p>
          <a:p>
            <a:pPr marL="0" indent="0">
              <a:buNone/>
            </a:pPr>
            <a:r>
              <a:rPr lang="en-US" sz="2400" dirty="0" smtClean="0"/>
              <a:t>%&gt;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3600" dirty="0" err="1" smtClean="0"/>
              <a:t>Selanjutnya</a:t>
            </a:r>
            <a:r>
              <a:rPr lang="en-US" sz="3600" dirty="0" smtClean="0"/>
              <a:t> </a:t>
            </a:r>
            <a:r>
              <a:rPr lang="en-US" sz="3600" dirty="0" err="1" smtClean="0"/>
              <a:t>ubah</a:t>
            </a:r>
            <a:r>
              <a:rPr lang="en-US" sz="3600" dirty="0" smtClean="0"/>
              <a:t> file </a:t>
            </a:r>
            <a:r>
              <a:rPr lang="en-US" sz="3600" dirty="0" err="1" smtClean="0"/>
              <a:t>jsp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servlet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deploy tools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08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Cek</a:t>
            </a:r>
            <a:r>
              <a:rPr lang="en-US" b="1" dirty="0" smtClean="0"/>
              <a:t> Browser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" t="-51" r="7511" b="45091"/>
          <a:stretch/>
        </p:blipFill>
        <p:spPr bwMode="auto">
          <a:xfrm>
            <a:off x="76200" y="1600200"/>
            <a:ext cx="8908541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5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JSP (Java Server Page)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US" dirty="0"/>
          </a:p>
          <a:p>
            <a:pPr lvl="1"/>
            <a:r>
              <a:rPr lang="en-US" dirty="0"/>
              <a:t>Html yang </a:t>
            </a:r>
            <a:r>
              <a:rPr lang="en-US" dirty="0" err="1"/>
              <a:t>disisipi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java</a:t>
            </a:r>
          </a:p>
          <a:p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servlet</a:t>
            </a:r>
          </a:p>
          <a:p>
            <a:pPr lvl="1"/>
            <a:r>
              <a:rPr lang="en-US" dirty="0"/>
              <a:t>JSP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digenerate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servlet </a:t>
            </a:r>
            <a:r>
              <a:rPr lang="en-US" dirty="0" err="1"/>
              <a:t>dan</a:t>
            </a:r>
            <a:r>
              <a:rPr lang="en-US" dirty="0"/>
              <a:t> di-compile </a:t>
            </a:r>
            <a:r>
              <a:rPr lang="en-US" dirty="0" err="1"/>
              <a:t>menjadi</a:t>
            </a:r>
            <a:r>
              <a:rPr lang="en-US" dirty="0"/>
              <a:t> servlet </a:t>
            </a:r>
          </a:p>
          <a:p>
            <a:pPr lvl="1">
              <a:buNone/>
            </a:pPr>
            <a:r>
              <a:rPr lang="en-US" dirty="0"/>
              <a:t>(</a:t>
            </a:r>
            <a:r>
              <a:rPr lang="en-US" dirty="0" err="1"/>
              <a:t>jadi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servlet)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JSP (Java Server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Keuntungan</a:t>
            </a:r>
          </a:p>
          <a:p>
            <a:pPr lvl="1"/>
            <a:r>
              <a:rPr lang="id-ID" dirty="0" smtClean="0"/>
              <a:t>Tidak perlu di-compile secara manual</a:t>
            </a:r>
          </a:p>
          <a:p>
            <a:pPr lvl="1"/>
            <a:r>
              <a:rPr lang="id-ID" dirty="0" smtClean="0"/>
              <a:t>Tidak perlu dibuat alias</a:t>
            </a:r>
          </a:p>
          <a:p>
            <a:r>
              <a:rPr lang="id-ID" dirty="0" smtClean="0"/>
              <a:t>Kekurangan</a:t>
            </a:r>
          </a:p>
          <a:p>
            <a:pPr lvl="1"/>
            <a:r>
              <a:rPr lang="id-ID" dirty="0" smtClean="0"/>
              <a:t>Jika terjadi kesalahan, maka yang ditunjukkan adalah kesalahan pada kode servletnya (hasil generate)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169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JSP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Komentar</a:t>
            </a:r>
            <a:endParaRPr lang="en-US" dirty="0"/>
          </a:p>
          <a:p>
            <a:pPr lvl="1">
              <a:buNone/>
            </a:pPr>
            <a:r>
              <a:rPr lang="en-US" sz="2000" dirty="0"/>
              <a:t>&lt;%-- </a:t>
            </a:r>
            <a:r>
              <a:rPr lang="en-US" sz="2000" dirty="0" err="1"/>
              <a:t>komentar</a:t>
            </a:r>
            <a:r>
              <a:rPr lang="en-US" sz="2000" dirty="0"/>
              <a:t> --%&gt;</a:t>
            </a:r>
          </a:p>
          <a:p>
            <a:r>
              <a:rPr lang="en-US" dirty="0" err="1"/>
              <a:t>Direktif</a:t>
            </a:r>
            <a:r>
              <a:rPr lang="en-US" dirty="0"/>
              <a:t> (</a:t>
            </a:r>
            <a:r>
              <a:rPr lang="en-US" dirty="0" err="1"/>
              <a:t>page,include,taglib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sz="2000" dirty="0"/>
              <a:t>&lt;%@ page import="java.io.*"%&gt;</a:t>
            </a:r>
          </a:p>
          <a:p>
            <a:pPr lvl="1">
              <a:buNone/>
            </a:pPr>
            <a:r>
              <a:rPr lang="en-US" sz="2000" dirty="0"/>
              <a:t>&lt;%@ include="test.html"%&gt;</a:t>
            </a:r>
          </a:p>
          <a:p>
            <a:r>
              <a:rPr lang="en-US" dirty="0" err="1"/>
              <a:t>Deklarasi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US" dirty="0"/>
          </a:p>
          <a:p>
            <a:pPr lvl="1">
              <a:buNone/>
            </a:pPr>
            <a:r>
              <a:rPr lang="en-US" sz="2000" dirty="0"/>
              <a:t>&lt;%!</a:t>
            </a:r>
          </a:p>
          <a:p>
            <a:pPr lvl="1">
              <a:buNone/>
            </a:pPr>
            <a:r>
              <a:rPr lang="en-US" sz="2000" dirty="0"/>
              <a:t>   </a:t>
            </a:r>
            <a:r>
              <a:rPr lang="en-US" sz="2000" dirty="0" err="1"/>
              <a:t>int</a:t>
            </a:r>
            <a:r>
              <a:rPr lang="en-US" sz="2000" dirty="0"/>
              <a:t> i=0; </a:t>
            </a:r>
          </a:p>
          <a:p>
            <a:pPr lvl="1">
              <a:buNone/>
            </a:pPr>
            <a:r>
              <a:rPr lang="en-US" sz="2000" dirty="0"/>
              <a:t>   String </a:t>
            </a:r>
            <a:r>
              <a:rPr lang="en-US" sz="2000" dirty="0" err="1"/>
              <a:t>nama</a:t>
            </a:r>
            <a:r>
              <a:rPr lang="en-US" sz="2000" dirty="0"/>
              <a:t>="Budi";</a:t>
            </a:r>
          </a:p>
          <a:p>
            <a:pPr lvl="1">
              <a:buNone/>
            </a:pPr>
            <a:r>
              <a:rPr lang="en-US" sz="2000" dirty="0"/>
              <a:t>%&gt;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4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JSP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ekspresi</a:t>
            </a:r>
            <a:endParaRPr lang="en-US" dirty="0"/>
          </a:p>
          <a:p>
            <a:pPr lvl="1">
              <a:buNone/>
            </a:pPr>
            <a:r>
              <a:rPr lang="en-US" sz="2000" dirty="0" err="1"/>
              <a:t>Nama</a:t>
            </a:r>
            <a:r>
              <a:rPr lang="en-US" sz="2000" dirty="0"/>
              <a:t> &lt;%= </a:t>
            </a:r>
            <a:r>
              <a:rPr lang="en-US" sz="2000" dirty="0" err="1"/>
              <a:t>nama</a:t>
            </a:r>
            <a:r>
              <a:rPr lang="en-US" sz="2000" dirty="0"/>
              <a:t> %&gt;</a:t>
            </a:r>
          </a:p>
          <a:p>
            <a:r>
              <a:rPr lang="en-US" dirty="0"/>
              <a:t>Script </a:t>
            </a:r>
            <a:r>
              <a:rPr lang="en-US" dirty="0" err="1"/>
              <a:t>kode</a:t>
            </a:r>
            <a:r>
              <a:rPr lang="en-US" dirty="0"/>
              <a:t> java</a:t>
            </a:r>
          </a:p>
          <a:p>
            <a:pPr lvl="1">
              <a:buNone/>
            </a:pPr>
            <a:r>
              <a:rPr lang="en-US" sz="2000" dirty="0"/>
              <a:t>&lt;% </a:t>
            </a:r>
          </a:p>
          <a:p>
            <a:pPr lvl="1">
              <a:buNone/>
            </a:pPr>
            <a:r>
              <a:rPr lang="en-US" sz="2000" dirty="0"/>
              <a:t>   </a:t>
            </a:r>
            <a:r>
              <a:rPr lang="en-US" sz="2000" dirty="0" err="1"/>
              <a:t>out.print</a:t>
            </a:r>
            <a:r>
              <a:rPr lang="en-US" sz="2000" dirty="0"/>
              <a:t>("&lt;B&gt;</a:t>
            </a:r>
            <a:r>
              <a:rPr lang="en-US" sz="2000" dirty="0" err="1"/>
              <a:t>Tebal</a:t>
            </a:r>
            <a:r>
              <a:rPr lang="en-US" sz="2000" dirty="0"/>
              <a:t>&lt;/B&gt;");</a:t>
            </a:r>
          </a:p>
          <a:p>
            <a:pPr lvl="1">
              <a:buNone/>
            </a:pPr>
            <a:r>
              <a:rPr lang="en-US" sz="2000" dirty="0"/>
              <a:t>%&gt;</a:t>
            </a:r>
            <a:endParaRPr lang="en-US" dirty="0"/>
          </a:p>
          <a:p>
            <a:r>
              <a:rPr lang="en-US" dirty="0" err="1"/>
              <a:t>Aksi</a:t>
            </a:r>
            <a:r>
              <a:rPr lang="en-US" dirty="0"/>
              <a:t> JSP (JSP Actions)</a:t>
            </a:r>
          </a:p>
          <a:p>
            <a:pPr lvl="1">
              <a:buNone/>
            </a:pPr>
            <a:r>
              <a:rPr lang="en-US" sz="2000" dirty="0"/>
              <a:t>&lt;</a:t>
            </a:r>
            <a:r>
              <a:rPr lang="en-US" sz="2000" dirty="0" err="1"/>
              <a:t>jsp</a:t>
            </a:r>
            <a:r>
              <a:rPr lang="en-US" sz="2000" dirty="0"/>
              <a:t>:&gt;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8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9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Menampilkan</a:t>
            </a:r>
            <a:r>
              <a:rPr lang="en-US" b="1" dirty="0" smtClean="0"/>
              <a:t> Isi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 smtClean="0"/>
              <a:t>Langkah-langkah</a:t>
            </a:r>
            <a:r>
              <a:rPr lang="id-ID" dirty="0" smtClean="0"/>
              <a:t> :</a:t>
            </a:r>
          </a:p>
          <a:p>
            <a:r>
              <a:rPr lang="id-ID" dirty="0" smtClean="0"/>
              <a:t>Buat Database dan tabel </a:t>
            </a:r>
          </a:p>
          <a:p>
            <a:pPr marL="406400" indent="0">
              <a:buNone/>
            </a:pPr>
            <a:r>
              <a:rPr lang="id-ID" dirty="0" smtClean="0"/>
              <a:t>(</a:t>
            </a:r>
            <a:r>
              <a:rPr lang="id-ID" i="1" dirty="0" smtClean="0"/>
              <a:t>gunakan database yang telah di buat pada pertemuan sebelumnya</a:t>
            </a:r>
            <a:r>
              <a:rPr lang="id-ID" dirty="0" smtClean="0"/>
              <a:t>)</a:t>
            </a:r>
          </a:p>
          <a:p>
            <a:r>
              <a:rPr lang="id-ID" dirty="0" smtClean="0"/>
              <a:t>Coding JSP</a:t>
            </a:r>
          </a:p>
          <a:p>
            <a:r>
              <a:rPr lang="id-ID" dirty="0" smtClean="0"/>
              <a:t>Ubah ke servlet menggunakan Deploy Tool</a:t>
            </a:r>
          </a:p>
          <a:p>
            <a:r>
              <a:rPr lang="id-ID" dirty="0" smtClean="0"/>
              <a:t>Cek di Browser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029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Database 	: “</a:t>
            </a:r>
            <a:r>
              <a:rPr lang="en-US" dirty="0" err="1" smtClean="0"/>
              <a:t>dbmahasiswami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r>
              <a:rPr lang="en-US" dirty="0" smtClean="0"/>
              <a:t>Table		: “</a:t>
            </a:r>
            <a:r>
              <a:rPr lang="en-US" dirty="0" err="1" smtClean="0"/>
              <a:t>tb_mahasiswami</a:t>
            </a:r>
            <a:r>
              <a:rPr lang="en-US" dirty="0" smtClean="0"/>
              <a:t>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90147"/>
              </p:ext>
            </p:extLst>
          </p:nvPr>
        </p:nvGraphicFramePr>
        <p:xfrm>
          <a:off x="1143000" y="2819400"/>
          <a:ext cx="70104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2590800"/>
                <a:gridCol w="2514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NIM</a:t>
                      </a:r>
                      <a:endParaRPr lang="id-ID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Nama</a:t>
                      </a:r>
                      <a:endParaRPr lang="id-ID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Alamat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101001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John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Jakarta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101002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Sukabumi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101003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dirty="0" smtClean="0"/>
                        <a:t>Clara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Cirebon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101004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Veronica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Jogja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101005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dirty="0" smtClean="0"/>
                        <a:t>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Bandung</a:t>
                      </a:r>
                      <a:endParaRPr lang="id-ID" sz="2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1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JSP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&lt;%@ page import ="</a:t>
            </a:r>
            <a:r>
              <a:rPr lang="en-US" sz="2400" dirty="0" err="1"/>
              <a:t>java.sql</a:t>
            </a:r>
            <a:r>
              <a:rPr lang="en-US" sz="2400" dirty="0"/>
              <a:t>.*" %&gt;</a:t>
            </a:r>
          </a:p>
          <a:p>
            <a:pPr marL="0" indent="0">
              <a:buNone/>
            </a:pPr>
            <a:r>
              <a:rPr lang="en-US" sz="2400" dirty="0"/>
              <a:t>&lt;font face='</a:t>
            </a:r>
            <a:r>
              <a:rPr lang="en-US" sz="2400" dirty="0" err="1"/>
              <a:t>verdana</a:t>
            </a:r>
            <a:r>
              <a:rPr lang="en-US" sz="2400" dirty="0"/>
              <a:t>' size='5</a:t>
            </a:r>
            <a:r>
              <a:rPr lang="en-US" sz="2400" dirty="0" smtClean="0"/>
              <a:t>'&gt;DAFTAR MAHASISWA &lt;/</a:t>
            </a:r>
            <a:r>
              <a:rPr lang="en-US" sz="2400" dirty="0"/>
              <a:t>font</a:t>
            </a:r>
            <a:r>
              <a:rPr lang="en-US" sz="2400" dirty="0" smtClean="0"/>
              <a:t>&gt;</a:t>
            </a:r>
          </a:p>
          <a:p>
            <a:pPr marL="0" indent="0">
              <a:buNone/>
            </a:pPr>
            <a:r>
              <a:rPr lang="en-US" sz="2400" dirty="0"/>
              <a:t>&lt;%</a:t>
            </a:r>
          </a:p>
          <a:p>
            <a:pPr marL="290513" indent="0">
              <a:buNone/>
            </a:pPr>
            <a:r>
              <a:rPr lang="en-US" sz="2400" dirty="0" smtClean="0"/>
              <a:t>Connection </a:t>
            </a:r>
            <a:r>
              <a:rPr lang="en-US" sz="2400" dirty="0"/>
              <a:t>conn=null;</a:t>
            </a:r>
          </a:p>
          <a:p>
            <a:pPr marL="290513" indent="0">
              <a:buNone/>
            </a:pPr>
            <a:r>
              <a:rPr lang="en-US" sz="2400" dirty="0" err="1" smtClean="0"/>
              <a:t>ResultSet</a:t>
            </a:r>
            <a:r>
              <a:rPr lang="en-US" sz="2400" dirty="0" smtClean="0"/>
              <a:t> </a:t>
            </a:r>
            <a:r>
              <a:rPr lang="en-US" sz="2400" dirty="0" err="1"/>
              <a:t>rs</a:t>
            </a:r>
            <a:r>
              <a:rPr lang="en-US" sz="2400" dirty="0"/>
              <a:t>= null;</a:t>
            </a:r>
          </a:p>
          <a:p>
            <a:pPr marL="290513" indent="0">
              <a:buNone/>
            </a:pPr>
            <a:r>
              <a:rPr lang="en-US" sz="2400" dirty="0" err="1" smtClean="0"/>
              <a:t>Class.forName</a:t>
            </a:r>
            <a:r>
              <a:rPr lang="en-US" sz="2400" dirty="0"/>
              <a:t>("</a:t>
            </a:r>
            <a:r>
              <a:rPr lang="en-US" sz="2400" dirty="0" err="1"/>
              <a:t>sun.jdbc.odbc.JdbcOdbcDriver</a:t>
            </a:r>
            <a:r>
              <a:rPr lang="en-US" sz="2400" dirty="0"/>
              <a:t>");</a:t>
            </a:r>
          </a:p>
          <a:p>
            <a:pPr marL="290513" indent="0">
              <a:buNone/>
            </a:pPr>
            <a:r>
              <a:rPr lang="en-US" sz="2400" dirty="0" smtClean="0"/>
              <a:t>conn=</a:t>
            </a:r>
            <a:r>
              <a:rPr lang="en-US" sz="2400" dirty="0" err="1" smtClean="0"/>
              <a:t>DriverManager.getConnection</a:t>
            </a:r>
            <a:r>
              <a:rPr lang="en-US" sz="2400" dirty="0"/>
              <a:t>("</a:t>
            </a:r>
            <a:r>
              <a:rPr lang="en-US" sz="2400" dirty="0" err="1"/>
              <a:t>jdbc:odbc:mahasiswa</a:t>
            </a:r>
            <a:r>
              <a:rPr lang="en-US" sz="2400" dirty="0" smtClean="0"/>
              <a:t>", 	"</a:t>
            </a:r>
            <a:r>
              <a:rPr lang="en-US" sz="2400" dirty="0"/>
              <a:t>root","");</a:t>
            </a:r>
          </a:p>
          <a:p>
            <a:pPr marL="290513" indent="0">
              <a:buNone/>
            </a:pPr>
            <a:r>
              <a:rPr lang="en-US" sz="2400" dirty="0" err="1" smtClean="0"/>
              <a:t>PreparedStatement</a:t>
            </a:r>
            <a:r>
              <a:rPr lang="en-US" sz="2400" dirty="0" smtClean="0"/>
              <a:t> </a:t>
            </a:r>
            <a:r>
              <a:rPr lang="en-US" sz="2400" dirty="0" err="1"/>
              <a:t>pstmt</a:t>
            </a:r>
            <a:r>
              <a:rPr lang="en-US" sz="2400" dirty="0"/>
              <a:t>=null;</a:t>
            </a:r>
          </a:p>
          <a:p>
            <a:pPr marL="290513" indent="0">
              <a:buNone/>
            </a:pPr>
            <a:r>
              <a:rPr lang="en-US" sz="2400" dirty="0" smtClean="0"/>
              <a:t>String </a:t>
            </a:r>
            <a:r>
              <a:rPr lang="en-US" sz="2400" dirty="0"/>
              <a:t>query=null;</a:t>
            </a:r>
          </a:p>
        </p:txBody>
      </p:sp>
    </p:spTree>
    <p:extLst>
      <p:ext uri="{BB962C8B-B14F-4D97-AF65-F5344CB8AC3E}">
        <p14:creationId xmlns:p14="http://schemas.microsoft.com/office/powerpoint/2010/main" val="409977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315</Words>
  <Application>Microsoft Office PowerPoint</Application>
  <PresentationFormat>On-screen Show (4:3)</PresentationFormat>
  <Paragraphs>112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4</vt:lpstr>
      <vt:lpstr>JSP (Java Server Page)</vt:lpstr>
      <vt:lpstr>JSP (Java Server Page)</vt:lpstr>
      <vt:lpstr>Struktur Penulisan kode JSP</vt:lpstr>
      <vt:lpstr>Struktur Penulisan kode JSP</vt:lpstr>
      <vt:lpstr>PowerPoint Presentation</vt:lpstr>
      <vt:lpstr>Menampilkan Isi Database</vt:lpstr>
      <vt:lpstr>Database dan Tabel</vt:lpstr>
      <vt:lpstr>Coding JSP (1)</vt:lpstr>
      <vt:lpstr>Coding JSP (2)</vt:lpstr>
      <vt:lpstr>Coding JSP (3)</vt:lpstr>
      <vt:lpstr>Coding JSP (4)</vt:lpstr>
      <vt:lpstr>Cek Browser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Phantom Assassin</cp:lastModifiedBy>
  <cp:revision>102</cp:revision>
  <dcterms:created xsi:type="dcterms:W3CDTF">2010-08-21T03:53:46Z</dcterms:created>
  <dcterms:modified xsi:type="dcterms:W3CDTF">2012-11-07T02:44:22Z</dcterms:modified>
</cp:coreProperties>
</file>