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7" r:id="rId2"/>
    <p:sldId id="283" r:id="rId3"/>
    <p:sldId id="284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42" d="100"/>
          <a:sy n="42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1D604-16D7-4E3C-B01E-EE85BDE6C90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386A5-E5B6-429F-A77A-CC21603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C84F-CA99-4EC8-968E-E459A37147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86A5-E5B6-429F-A77A-CC216033FE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2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86A5-E5B6-429F-A77A-CC216033FE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5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86A5-E5B6-429F-A77A-CC216033FE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42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386A5-E5B6-429F-A77A-CC216033FE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4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966B4-6767-4BD1-A1E6-D997B1DA4D25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E4F5D-8DDB-47D2-84CD-846252F26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6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928C5-94C4-4660-9E2C-3FAA5FC9C0B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AE65-A82D-45C5-BFFA-4B082272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2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EC1D1-035D-4635-A1E1-E40EF117055C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7B9C-47C1-4B70-A665-FF4873CEB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5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963DF-E724-4338-B478-83255A1DE592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983C6-D7F0-408D-BA60-F0ED7A31C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8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456E8-A37D-47F8-B7D6-803FC086E4CF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D9460-A09A-4CF0-970E-98ACA8E86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8AE20-542A-4D13-838F-E976AB485BC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2594C-EF4C-4EAD-A3D5-077E193E8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7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D6164-E983-4F43-8F1E-058906097DA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96837-7BB1-4459-A3BA-DC236BF2FD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2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44278-D55D-4C58-833D-783DECCEBA89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A6985-9352-4918-A872-68D03047E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6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DE686-2DB0-414B-A406-95182A8815F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4366D-B518-457B-87C4-CE79A3E33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1CF4D-6589-4039-BC01-C2E967CA1F3D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801C9-8035-4A8E-A953-22FBF41A8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3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D3793-62F5-438D-A268-C25600EA4E0E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482FF-D7E6-4F80-AABF-B20FA02E4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5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503BC3-8CBA-4FE4-9918-5BF4A85E3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6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Membah</a:t>
            </a:r>
            <a:r>
              <a:rPr lang="en-US" b="1" dirty="0" smtClean="0"/>
              <a:t> Data </a:t>
            </a:r>
            <a:r>
              <a:rPr lang="en-US" b="1" dirty="0" err="1" smtClean="0"/>
              <a:t>ke</a:t>
            </a:r>
            <a:r>
              <a:rPr lang="en-US" b="1" dirty="0" smtClean="0"/>
              <a:t> Database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/>
              <a:t>Langkah-langkah</a:t>
            </a:r>
            <a:r>
              <a:rPr lang="id-ID" dirty="0"/>
              <a:t> :</a:t>
            </a:r>
          </a:p>
          <a:p>
            <a:r>
              <a:rPr lang="en-US" dirty="0" smtClean="0"/>
              <a:t>FormTambah.html</a:t>
            </a:r>
          </a:p>
          <a:p>
            <a:r>
              <a:rPr lang="en-US" dirty="0" smtClean="0"/>
              <a:t>Coding </a:t>
            </a:r>
            <a:r>
              <a:rPr lang="en-US" dirty="0" err="1" smtClean="0"/>
              <a:t>jsp</a:t>
            </a:r>
            <a:endParaRPr lang="id-ID" dirty="0"/>
          </a:p>
          <a:p>
            <a:r>
              <a:rPr lang="id-ID" dirty="0"/>
              <a:t>Ubah ke servlet menggunakan Deploy </a:t>
            </a:r>
            <a:r>
              <a:rPr lang="id-ID" dirty="0" smtClean="0"/>
              <a:t>Tool</a:t>
            </a:r>
            <a:endParaRPr lang="en-US" dirty="0" smtClean="0"/>
          </a:p>
          <a:p>
            <a:pPr marL="346075" indent="0">
              <a:buNone/>
            </a:pPr>
            <a:r>
              <a:rPr lang="en-US" dirty="0" smtClean="0"/>
              <a:t>(</a:t>
            </a:r>
            <a:r>
              <a:rPr lang="en-US" i="1" dirty="0" err="1" smtClean="0"/>
              <a:t>masukkan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context root </a:t>
            </a:r>
            <a:r>
              <a:rPr lang="en-US" i="1" dirty="0" err="1" smtClean="0"/>
              <a:t>pertemuan</a:t>
            </a:r>
            <a:r>
              <a:rPr lang="en-US" i="1" dirty="0" smtClean="0"/>
              <a:t> </a:t>
            </a:r>
            <a:r>
              <a:rPr lang="en-US" i="1" dirty="0" err="1" smtClean="0"/>
              <a:t>sebelumya</a:t>
            </a:r>
            <a:r>
              <a:rPr lang="en-US" dirty="0" smtClean="0"/>
              <a:t>)</a:t>
            </a:r>
            <a:endParaRPr lang="id-ID" dirty="0"/>
          </a:p>
          <a:p>
            <a:r>
              <a:rPr lang="id-ID" dirty="0"/>
              <a:t>Cek di Browser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3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Buat</a:t>
            </a:r>
            <a:r>
              <a:rPr lang="en-US" b="1" dirty="0" smtClean="0"/>
              <a:t> formTambah.html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768657"/>
              </p:ext>
            </p:extLst>
          </p:nvPr>
        </p:nvGraphicFramePr>
        <p:xfrm>
          <a:off x="685430" y="1473612"/>
          <a:ext cx="4800599" cy="200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596"/>
                <a:gridCol w="270456"/>
                <a:gridCol w="3583547"/>
              </a:tblGrid>
              <a:tr h="4000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FORM TAMBAH DATA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NIM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Nama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Alamat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98035" y="1962768"/>
            <a:ext cx="1371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998035" y="2348685"/>
            <a:ext cx="2514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998035" y="2769012"/>
            <a:ext cx="30480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998035" y="3226212"/>
            <a:ext cx="990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Simpan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141035" y="3226212"/>
            <a:ext cx="990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Batal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1035" y="2115168"/>
            <a:ext cx="31278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68924" y="18982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txtNim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9726" y="2501085"/>
            <a:ext cx="22891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5641" y="231641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txtNama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15095" y="2921412"/>
            <a:ext cx="17705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91848" y="273674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txtAlamat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93334" y="3531012"/>
            <a:ext cx="1" cy="303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29105" y="3810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simpan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94923" y="41910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batal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636335" y="3531012"/>
            <a:ext cx="989" cy="648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23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CodingTambah.jsp</a:t>
            </a:r>
            <a:r>
              <a:rPr lang="en-US" b="1" dirty="0" smtClean="0"/>
              <a:t>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1800" dirty="0"/>
              <a:t>&lt;%@ </a:t>
            </a:r>
            <a:r>
              <a:rPr lang="id-ID" sz="1800" dirty="0">
                <a:solidFill>
                  <a:srgbClr val="FF0000"/>
                </a:solidFill>
              </a:rPr>
              <a:t>page import="java.sql.*"</a:t>
            </a:r>
            <a:r>
              <a:rPr lang="id-ID" sz="1800" dirty="0"/>
              <a:t> %&gt;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r>
              <a:rPr lang="id-ID" sz="1800" dirty="0"/>
              <a:t>&lt;%</a:t>
            </a:r>
          </a:p>
          <a:p>
            <a:pPr marL="0" indent="0">
              <a:buNone/>
            </a:pPr>
            <a:r>
              <a:rPr lang="id-ID" sz="1800" dirty="0"/>
              <a:t>	String nim = request.getParameter("</a:t>
            </a:r>
            <a:r>
              <a:rPr lang="id-ID" sz="1800" dirty="0">
                <a:solidFill>
                  <a:srgbClr val="FF0000"/>
                </a:solidFill>
              </a:rPr>
              <a:t>txtNim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String nama = request.getParameter("</a:t>
            </a:r>
            <a:r>
              <a:rPr lang="id-ID" sz="1800" dirty="0">
                <a:solidFill>
                  <a:srgbClr val="FF0000"/>
                </a:solidFill>
              </a:rPr>
              <a:t>txtNama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String alamat = request.getParameter("</a:t>
            </a:r>
            <a:r>
              <a:rPr lang="id-ID" sz="1800" dirty="0">
                <a:solidFill>
                  <a:srgbClr val="FF0000"/>
                </a:solidFill>
              </a:rPr>
              <a:t>txtAlamat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Connection conn=null;</a:t>
            </a:r>
          </a:p>
          <a:p>
            <a:pPr marL="0" indent="0">
              <a:buNone/>
            </a:pPr>
            <a:r>
              <a:rPr lang="id-ID" sz="1800" dirty="0"/>
              <a:t>	ResultSet rs= null;</a:t>
            </a:r>
          </a:p>
          <a:p>
            <a:pPr marL="0" indent="0">
              <a:buNone/>
            </a:pPr>
            <a:r>
              <a:rPr lang="id-ID" sz="1800" dirty="0"/>
              <a:t>	Class.forName("sun.jdbc.odbc.JdbcOdbcDriver");</a:t>
            </a:r>
          </a:p>
          <a:p>
            <a:pPr marL="0" indent="0">
              <a:buNone/>
            </a:pPr>
            <a:r>
              <a:rPr lang="id-ID" sz="1800" dirty="0"/>
              <a:t>	conn=DriverManager.getConnection("jdbc:odbc:</a:t>
            </a:r>
            <a:r>
              <a:rPr lang="id-ID" sz="1800" dirty="0">
                <a:solidFill>
                  <a:srgbClr val="FF0000"/>
                </a:solidFill>
              </a:rPr>
              <a:t>mahasiswa</a:t>
            </a:r>
            <a:r>
              <a:rPr lang="id-ID" sz="1800" dirty="0"/>
              <a:t>","root","");</a:t>
            </a:r>
          </a:p>
          <a:p>
            <a:pPr marL="0" indent="0">
              <a:buNone/>
            </a:pPr>
            <a:r>
              <a:rPr lang="id-ID" sz="1800" dirty="0"/>
              <a:t>	PreparedStatement pstmt=null;</a:t>
            </a:r>
          </a:p>
          <a:p>
            <a:pPr marL="0" indent="0">
              <a:buNone/>
            </a:pPr>
            <a:r>
              <a:rPr lang="id-ID" sz="1800" dirty="0"/>
              <a:t>	String query=null;</a:t>
            </a:r>
          </a:p>
        </p:txBody>
      </p:sp>
    </p:spTree>
    <p:extLst>
      <p:ext uri="{BB962C8B-B14F-4D97-AF65-F5344CB8AC3E}">
        <p14:creationId xmlns:p14="http://schemas.microsoft.com/office/powerpoint/2010/main" val="254973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CodingTambah.jsp</a:t>
            </a:r>
            <a:r>
              <a:rPr lang="en-US" b="1" dirty="0" smtClean="0"/>
              <a:t>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1800" dirty="0"/>
              <a:t>query = "INSERT INTO </a:t>
            </a:r>
            <a:r>
              <a:rPr lang="id-ID" sz="1800" dirty="0">
                <a:solidFill>
                  <a:srgbClr val="FF0000"/>
                </a:solidFill>
              </a:rPr>
              <a:t>tb_mahasiswa</a:t>
            </a:r>
            <a:r>
              <a:rPr lang="id-ID" sz="1800" dirty="0"/>
              <a:t> VALUES (?,?,?)";</a:t>
            </a:r>
          </a:p>
          <a:p>
            <a:pPr marL="0" indent="0">
              <a:buNone/>
            </a:pPr>
            <a:r>
              <a:rPr lang="id-ID" sz="1800" dirty="0"/>
              <a:t>	pstmt=conn.prepareStatement(query);</a:t>
            </a:r>
          </a:p>
          <a:p>
            <a:pPr marL="0" indent="0">
              <a:buNone/>
            </a:pPr>
            <a:r>
              <a:rPr lang="id-ID" sz="1800" dirty="0"/>
              <a:t>	pstmt.setString(1,nim);</a:t>
            </a:r>
          </a:p>
          <a:p>
            <a:pPr marL="0" indent="0">
              <a:buNone/>
            </a:pPr>
            <a:r>
              <a:rPr lang="id-ID" sz="1800" dirty="0"/>
              <a:t>	pstmt.setString(2,nama);</a:t>
            </a:r>
          </a:p>
          <a:p>
            <a:pPr marL="0" indent="0">
              <a:buNone/>
            </a:pPr>
            <a:r>
              <a:rPr lang="id-ID" sz="1800" dirty="0"/>
              <a:t>	pstmt.setString(3,alamat);</a:t>
            </a:r>
          </a:p>
          <a:p>
            <a:pPr marL="0" indent="0">
              <a:buNone/>
            </a:pPr>
            <a:r>
              <a:rPr lang="id-ID" sz="1800" dirty="0"/>
              <a:t>	int hasil=pstmt.executeUpdate();</a:t>
            </a:r>
          </a:p>
          <a:p>
            <a:pPr marL="0" indent="0">
              <a:buNone/>
            </a:pPr>
            <a:r>
              <a:rPr lang="id-ID" sz="1800" dirty="0"/>
              <a:t>	if (hasil==1)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en-US" sz="1800" dirty="0" smtClean="0"/>
              <a:t>	</a:t>
            </a:r>
            <a:r>
              <a:rPr lang="id-ID" sz="1800" dirty="0" smtClean="0"/>
              <a:t>out.println </a:t>
            </a:r>
            <a:r>
              <a:rPr lang="id-ID" sz="1800" dirty="0"/>
              <a:t>("&lt;</a:t>
            </a:r>
            <a:r>
              <a:rPr lang="id-ID" sz="1800" dirty="0" smtClean="0"/>
              <a:t>center&gt;TA</a:t>
            </a:r>
            <a:r>
              <a:rPr lang="en-US" sz="1800" smtClean="0"/>
              <a:t>MB</a:t>
            </a:r>
            <a:r>
              <a:rPr lang="id-ID" sz="1800" smtClean="0"/>
              <a:t>AH </a:t>
            </a:r>
            <a:r>
              <a:rPr lang="id-ID" sz="1800" dirty="0"/>
              <a:t>DATA BERHASIL&lt;/center&gt;");</a:t>
            </a:r>
          </a:p>
          <a:p>
            <a:pPr marL="0" indent="0">
              <a:buNone/>
            </a:pPr>
            <a:r>
              <a:rPr lang="id-ID" sz="1800" dirty="0"/>
              <a:t>	else</a:t>
            </a:r>
          </a:p>
          <a:p>
            <a:pPr marL="0" indent="0">
              <a:buNone/>
            </a:pPr>
            <a:r>
              <a:rPr lang="id-ID" sz="1800" dirty="0"/>
              <a:t>		out.println("&lt;center&gt;TAMBAH GAGAL&lt;/center&gt;");</a:t>
            </a:r>
          </a:p>
          <a:p>
            <a:pPr marL="0" indent="0">
              <a:buNone/>
            </a:pPr>
            <a:r>
              <a:rPr lang="id-ID" sz="1800" dirty="0"/>
              <a:t>%&gt;</a:t>
            </a:r>
          </a:p>
          <a:p>
            <a:pPr marL="0" indent="0">
              <a:buNone/>
            </a:pPr>
            <a:r>
              <a:rPr lang="id-ID" sz="1800" dirty="0"/>
              <a:t>&lt;form action="</a:t>
            </a:r>
            <a:r>
              <a:rPr lang="id-ID" sz="1800" dirty="0">
                <a:solidFill>
                  <a:srgbClr val="FF0000"/>
                </a:solidFill>
              </a:rPr>
              <a:t>tampil</a:t>
            </a:r>
            <a:r>
              <a:rPr lang="id-ID" sz="1800" dirty="0"/>
              <a:t>" method="post"&gt;</a:t>
            </a:r>
          </a:p>
          <a:p>
            <a:pPr marL="0" indent="0">
              <a:buNone/>
            </a:pPr>
            <a:r>
              <a:rPr lang="id-ID" sz="1800" dirty="0"/>
              <a:t>	&lt;center&gt;&lt;input type=submit name=kembali value=Kembali&gt;&lt;/center&gt;</a:t>
            </a:r>
          </a:p>
          <a:p>
            <a:pPr marL="0" indent="0">
              <a:buNone/>
            </a:pPr>
            <a:r>
              <a:rPr lang="id-ID" sz="18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90019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76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PERTEMUAN 5</vt:lpstr>
      <vt:lpstr>Membah Data ke Database</vt:lpstr>
      <vt:lpstr>Buat formTambah.html</vt:lpstr>
      <vt:lpstr>CodingTambah.jsp (1)</vt:lpstr>
      <vt:lpstr>CodingTambah.jsp (2)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Phantom Assassin</cp:lastModifiedBy>
  <cp:revision>117</cp:revision>
  <dcterms:created xsi:type="dcterms:W3CDTF">2010-08-21T03:53:46Z</dcterms:created>
  <dcterms:modified xsi:type="dcterms:W3CDTF">2012-11-07T02:44:46Z</dcterms:modified>
</cp:coreProperties>
</file>