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3"/>
  </p:notesMasterIdLst>
  <p:sldIdLst>
    <p:sldId id="298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7" r:id="rId38"/>
    <p:sldId id="286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CC0000"/>
    <a:srgbClr val="009900"/>
    <a:srgbClr val="00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5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7DB13A5-C953-4830-935D-850A3FCEF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4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84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8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28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94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6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43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2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14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77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1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46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15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6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39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499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55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96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808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252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539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50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209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96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57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85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519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715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58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72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2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95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3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1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B13A5-C953-4830-935D-850A3FCEFF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3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AE03-0F74-4A22-9FD4-9A1890B337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4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62C9-CC40-4BE3-9F1A-0DCEADC288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7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B287C-8350-4F4A-A1D4-8358C6BDD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A510-D562-46BB-BE84-5E3F5DA255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3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31228-D849-4778-AF49-0316AE962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5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211C-FA17-4FF8-9684-1131BD4F68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644F4-9221-492E-BDA6-C6C0EB1EC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9E10-DA5D-473D-993A-AC08FC4961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9117-D1E9-4627-9AFC-6730CB14CB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26B3-ED28-40E1-BDC4-73D99BCE4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8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AC5A-CE1E-4683-B931-22007FD09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C80FA-6659-4F25-8BA5-AE66C3FC2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lat-1/halo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9 DAN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</a:t>
            </a:r>
            <a:r>
              <a:rPr lang="en-US" dirty="0" smtClean="0"/>
              <a:t>-compile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20104" cy="4267200"/>
          </a:xfrm>
        </p:spPr>
        <p:txBody>
          <a:bodyPr/>
          <a:lstStyle/>
          <a:p>
            <a:r>
              <a:rPr lang="en-US" dirty="0" smtClean="0"/>
              <a:t>Setting </a:t>
            </a:r>
            <a:r>
              <a:rPr lang="en-US" dirty="0" err="1" smtClean="0"/>
              <a:t>cmd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path=c:\Sun\AppServer\jdk\bin;%path%</a:t>
            </a:r>
          </a:p>
          <a:p>
            <a:pPr lvl="1">
              <a:buNone/>
            </a:pPr>
            <a:r>
              <a:rPr lang="en-US" dirty="0" smtClean="0"/>
              <a:t>set </a:t>
            </a:r>
            <a:r>
              <a:rPr lang="en-US" dirty="0" err="1" smtClean="0"/>
              <a:t>classpath</a:t>
            </a:r>
            <a:r>
              <a:rPr lang="en-US" dirty="0" smtClean="0"/>
              <a:t>=c:\Sun\AppServer\lib\j2ee.jar</a:t>
            </a:r>
          </a:p>
          <a:p>
            <a:endParaRPr lang="en-US" dirty="0" smtClean="0"/>
          </a:p>
          <a:p>
            <a:r>
              <a:rPr lang="en-US" dirty="0" smtClean="0"/>
              <a:t>Compile </a:t>
            </a:r>
            <a:r>
              <a:rPr lang="en-US" dirty="0" err="1" smtClean="0"/>
              <a:t>kode</a:t>
            </a:r>
            <a:r>
              <a:rPr lang="en-US" dirty="0" smtClean="0"/>
              <a:t> java</a:t>
            </a:r>
          </a:p>
          <a:p>
            <a:pPr lvl="1"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Hello.java</a:t>
            </a:r>
          </a:p>
          <a:p>
            <a:pPr lvl="1">
              <a:buNone/>
            </a:pPr>
            <a:r>
              <a:rPr lang="en-US" dirty="0" smtClean="0"/>
              <a:t>-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servelt</a:t>
            </a:r>
            <a:r>
              <a:rPr lang="en-US" dirty="0" smtClean="0"/>
              <a:t> </a:t>
            </a:r>
            <a:r>
              <a:rPr lang="en-US" dirty="0" err="1" smtClean="0"/>
              <a:t>Hello.class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Mendeploy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Pastikan</a:t>
            </a:r>
            <a:r>
              <a:rPr lang="en-US" dirty="0" smtClean="0"/>
              <a:t> server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lvl="1"/>
            <a:r>
              <a:rPr lang="en-US" dirty="0" err="1" smtClean="0"/>
              <a:t>Klik</a:t>
            </a:r>
            <a:r>
              <a:rPr lang="en-US" dirty="0" smtClean="0"/>
              <a:t> Menu </a:t>
            </a:r>
            <a:r>
              <a:rPr lang="en-US" dirty="0" err="1" smtClean="0"/>
              <a:t>berturut-turut</a:t>
            </a:r>
            <a:endParaRPr lang="en-US" dirty="0" smtClean="0"/>
          </a:p>
          <a:p>
            <a:pPr lvl="2"/>
            <a:r>
              <a:rPr lang="en-US" dirty="0" smtClean="0"/>
              <a:t>Start</a:t>
            </a:r>
          </a:p>
          <a:p>
            <a:pPr lvl="2"/>
            <a:r>
              <a:rPr lang="en-US" dirty="0" smtClean="0"/>
              <a:t>All Program</a:t>
            </a:r>
          </a:p>
          <a:p>
            <a:pPr lvl="2"/>
            <a:r>
              <a:rPr lang="en-US" dirty="0" smtClean="0"/>
              <a:t>Sun Microsystems</a:t>
            </a:r>
          </a:p>
          <a:p>
            <a:pPr lvl="2"/>
            <a:r>
              <a:rPr lang="en-US" dirty="0" smtClean="0"/>
              <a:t>Application Server PE</a:t>
            </a:r>
          </a:p>
          <a:p>
            <a:pPr lvl="2"/>
            <a:r>
              <a:rPr lang="en-US" dirty="0" smtClean="0"/>
              <a:t>Start Default Server</a:t>
            </a:r>
          </a:p>
          <a:p>
            <a:r>
              <a:rPr lang="en-US" dirty="0" err="1" smtClean="0"/>
              <a:t>Panggil</a:t>
            </a:r>
            <a:r>
              <a:rPr lang="en-US" dirty="0" smtClean="0"/>
              <a:t> </a:t>
            </a:r>
            <a:r>
              <a:rPr lang="en-US" dirty="0" err="1" smtClean="0"/>
              <a:t>Deploytool</a:t>
            </a:r>
            <a:endParaRPr lang="en-US" dirty="0" smtClean="0"/>
          </a:p>
          <a:p>
            <a:pPr lvl="1"/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terakhirnya</a:t>
            </a:r>
            <a:r>
              <a:rPr lang="en-US" dirty="0" smtClean="0"/>
              <a:t> </a:t>
            </a:r>
            <a:r>
              <a:rPr lang="en-US" dirty="0" err="1" smtClean="0"/>
              <a:t>Deploytool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Mendeploy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Pilih</a:t>
            </a:r>
            <a:r>
              <a:rPr lang="en-US" sz="2400" dirty="0" smtClean="0"/>
              <a:t> menu File-&gt;New -&gt;Application</a:t>
            </a:r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browse,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lokasi</a:t>
            </a:r>
            <a:r>
              <a:rPr lang="en-US" sz="2400" dirty="0" smtClean="0"/>
              <a:t> file-</a:t>
            </a:r>
            <a:r>
              <a:rPr lang="en-US" sz="2400" dirty="0" err="1" smtClean="0"/>
              <a:t>nya</a:t>
            </a:r>
            <a:endParaRPr lang="en-US" sz="2400" dirty="0" smtClean="0"/>
          </a:p>
          <a:p>
            <a:r>
              <a:rPr lang="en-US" sz="2400" dirty="0" err="1" smtClean="0"/>
              <a:t>Ketik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(</a:t>
            </a:r>
            <a:r>
              <a:rPr lang="en-US" sz="2400" dirty="0" err="1" smtClean="0"/>
              <a:t>bebas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klik</a:t>
            </a:r>
            <a:r>
              <a:rPr lang="en-US" sz="2400" dirty="0" smtClean="0"/>
              <a:t> New Application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menu File-&gt;New-&gt;Web </a:t>
            </a:r>
            <a:r>
              <a:rPr lang="en-US" sz="2400" dirty="0" err="1" smtClean="0"/>
              <a:t>Componen</a:t>
            </a:r>
            <a:endParaRPr lang="en-US" sz="2400" dirty="0" smtClean="0"/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Next</a:t>
            </a:r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Edit Contents</a:t>
            </a:r>
          </a:p>
          <a:p>
            <a:r>
              <a:rPr lang="en-US" sz="2400" dirty="0" err="1" smtClean="0"/>
              <a:t>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(.class) </a:t>
            </a:r>
            <a:r>
              <a:rPr lang="en-US" sz="2400" dirty="0" err="1" smtClean="0"/>
              <a:t>dan</a:t>
            </a:r>
            <a:r>
              <a:rPr lang="en-US" sz="2400" dirty="0" smtClean="0"/>
              <a:t> OK</a:t>
            </a:r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Next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Next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Servlet</a:t>
            </a:r>
            <a:r>
              <a:rPr lang="en-US" sz="2400" dirty="0" smtClean="0"/>
              <a:t> class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klik</a:t>
            </a:r>
            <a:r>
              <a:rPr lang="en-US" sz="2400" dirty="0" smtClean="0"/>
              <a:t> Finish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Mendeploy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Klik</a:t>
            </a:r>
            <a:r>
              <a:rPr lang="en-US" sz="2400" dirty="0" smtClean="0"/>
              <a:t> tab General</a:t>
            </a:r>
          </a:p>
          <a:p>
            <a:r>
              <a:rPr lang="en-US" sz="2400" dirty="0" err="1" smtClean="0"/>
              <a:t>Isikan</a:t>
            </a:r>
            <a:r>
              <a:rPr lang="en-US" sz="2400" dirty="0" smtClean="0"/>
              <a:t> Context root (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“/”)</a:t>
            </a:r>
          </a:p>
          <a:p>
            <a:pPr lvl="1"/>
            <a:r>
              <a:rPr lang="en-US" sz="2000" dirty="0" err="1" smtClean="0"/>
              <a:t>Misal</a:t>
            </a:r>
            <a:r>
              <a:rPr lang="en-US" sz="2000" dirty="0" smtClean="0"/>
              <a:t>: “/lat-1”</a:t>
            </a:r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web </a:t>
            </a:r>
            <a:r>
              <a:rPr lang="en-US" sz="2400" dirty="0" err="1" smtClean="0"/>
              <a:t>componen</a:t>
            </a:r>
            <a:r>
              <a:rPr lang="en-US" sz="2400" dirty="0" smtClean="0"/>
              <a:t> (</a:t>
            </a:r>
            <a:r>
              <a:rPr lang="en-US" sz="2400" dirty="0" err="1" smtClean="0"/>
              <a:t>servlet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tab Aliases</a:t>
            </a:r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Add</a:t>
            </a:r>
          </a:p>
          <a:p>
            <a:r>
              <a:rPr lang="en-US" sz="2400" dirty="0" err="1" smtClean="0"/>
              <a:t>Ketik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alias (</a:t>
            </a:r>
            <a:r>
              <a:rPr lang="en-US" sz="2400" dirty="0" err="1" smtClean="0"/>
              <a:t>diawali</a:t>
            </a:r>
            <a:r>
              <a:rPr lang="en-US" sz="2400" dirty="0" smtClean="0"/>
              <a:t> “/”)</a:t>
            </a:r>
          </a:p>
          <a:p>
            <a:pPr lvl="1"/>
            <a:r>
              <a:rPr lang="en-US" sz="2000" dirty="0" err="1" smtClean="0"/>
              <a:t>Misal</a:t>
            </a:r>
            <a:r>
              <a:rPr lang="en-US" sz="2000" dirty="0" smtClean="0"/>
              <a:t>: “/halo”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File --&gt; Save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Tools --&gt; Deploy,  </a:t>
            </a:r>
            <a:r>
              <a:rPr lang="en-US" sz="2400" dirty="0" err="1" smtClean="0"/>
              <a:t>akhiri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browser (internet Explorer)</a:t>
            </a:r>
          </a:p>
          <a:p>
            <a:r>
              <a:rPr lang="en-US" dirty="0" err="1" smtClean="0"/>
              <a:t>Tulis</a:t>
            </a:r>
            <a:r>
              <a:rPr lang="en-US" dirty="0" smtClean="0"/>
              <a:t> URL: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http://localhost:8080/lat-1/halo</a:t>
            </a:r>
            <a:endParaRPr lang="en-US" dirty="0" smtClean="0"/>
          </a:p>
          <a:p>
            <a:r>
              <a:rPr lang="en-US" dirty="0" err="1" smtClean="0"/>
              <a:t>Keterangan</a:t>
            </a:r>
            <a:endParaRPr lang="en-US" dirty="0" smtClean="0"/>
          </a:p>
          <a:p>
            <a:pPr lvl="1"/>
            <a:r>
              <a:rPr lang="en-US" dirty="0" smtClean="0"/>
              <a:t>Server :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smtClean="0"/>
              <a:t>Port : 8080</a:t>
            </a:r>
          </a:p>
          <a:p>
            <a:pPr lvl="1"/>
            <a:r>
              <a:rPr lang="en-US" dirty="0" smtClean="0"/>
              <a:t>Context root : /lat-1</a:t>
            </a:r>
          </a:p>
          <a:p>
            <a:pPr lvl="1"/>
            <a:r>
              <a:rPr lang="en-US" dirty="0" smtClean="0"/>
              <a:t>Alias </a:t>
            </a:r>
            <a:r>
              <a:rPr lang="en-US" dirty="0" err="1" smtClean="0"/>
              <a:t>Servlet</a:t>
            </a:r>
            <a:r>
              <a:rPr lang="en-US" dirty="0" smtClean="0"/>
              <a:t> : /halo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Deploytool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68580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Melewatkan</a:t>
            </a:r>
            <a:r>
              <a:rPr lang="en-US" dirty="0" smtClean="0"/>
              <a:t> parameter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Membaca</a:t>
            </a:r>
            <a:r>
              <a:rPr lang="en-US" dirty="0" smtClean="0"/>
              <a:t> parameter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halamn</a:t>
            </a:r>
            <a:r>
              <a:rPr lang="en-US" dirty="0" smtClean="0"/>
              <a:t> lain</a:t>
            </a:r>
          </a:p>
          <a:p>
            <a:endParaRPr lang="en-US" dirty="0" smtClean="0"/>
          </a:p>
          <a:p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48" y="3500438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String </a:t>
            </a:r>
            <a:r>
              <a:rPr lang="en-US" dirty="0" err="1" smtClean="0"/>
              <a:t>pname,pval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Enumeration en;</a:t>
            </a:r>
          </a:p>
          <a:p>
            <a:r>
              <a:rPr lang="en-US" dirty="0" smtClean="0"/>
              <a:t>     en = </a:t>
            </a:r>
            <a:r>
              <a:rPr lang="en-US" dirty="0" err="1" smtClean="0"/>
              <a:t>request.getParameterNames</a:t>
            </a:r>
            <a:r>
              <a:rPr lang="en-US" dirty="0" smtClean="0"/>
              <a:t>();		</a:t>
            </a:r>
          </a:p>
          <a:p>
            <a:r>
              <a:rPr lang="en-US" dirty="0" smtClean="0"/>
              <a:t>     while (</a:t>
            </a:r>
            <a:r>
              <a:rPr lang="en-US" dirty="0" err="1" smtClean="0"/>
              <a:t>en.hasMoreElements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pname</a:t>
            </a:r>
            <a:r>
              <a:rPr lang="en-US" dirty="0" smtClean="0"/>
              <a:t> = (String) </a:t>
            </a:r>
            <a:r>
              <a:rPr lang="en-US" dirty="0" err="1" smtClean="0"/>
              <a:t>en.nextElement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pval</a:t>
            </a:r>
            <a:r>
              <a:rPr lang="en-US" dirty="0" smtClean="0"/>
              <a:t>=</a:t>
            </a:r>
            <a:r>
              <a:rPr lang="en-US" dirty="0" err="1" smtClean="0"/>
              <a:t>request.getParameter</a:t>
            </a:r>
            <a:r>
              <a:rPr lang="en-US" dirty="0" smtClean="0"/>
              <a:t>(</a:t>
            </a:r>
            <a:r>
              <a:rPr lang="en-US" dirty="0" err="1" smtClean="0"/>
              <a:t>pname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out.print</a:t>
            </a:r>
            <a:r>
              <a:rPr lang="en-US" dirty="0" smtClean="0"/>
              <a:t>("name="+</a:t>
            </a:r>
            <a:r>
              <a:rPr lang="en-US" dirty="0" err="1" smtClean="0"/>
              <a:t>pname</a:t>
            </a:r>
            <a:r>
              <a:rPr lang="en-US" dirty="0" smtClean="0"/>
              <a:t>+" and value="+</a:t>
            </a:r>
            <a:r>
              <a:rPr lang="en-US" dirty="0" err="1" smtClean="0"/>
              <a:t>pval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2976" y="2357430"/>
            <a:ext cx="390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request.getParameter</a:t>
            </a:r>
            <a:r>
              <a:rPr lang="en-US" dirty="0" smtClean="0"/>
              <a:t>("</a:t>
            </a:r>
            <a:r>
              <a:rPr lang="en-US" dirty="0" err="1" smtClean="0"/>
              <a:t>Nama</a:t>
            </a:r>
            <a:r>
              <a:rPr lang="en-US" dirty="0" smtClean="0"/>
              <a:t>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Koneksi</a:t>
            </a:r>
            <a:r>
              <a:rPr lang="en-US" dirty="0" smtClean="0"/>
              <a:t> Basis Data </a:t>
            </a:r>
            <a:r>
              <a:rPr lang="en-US" dirty="0" err="1" smtClean="0"/>
              <a:t>dengan</a:t>
            </a:r>
            <a:r>
              <a:rPr lang="en-US" dirty="0" smtClean="0"/>
              <a:t> ODBC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Persiapan</a:t>
            </a:r>
            <a:endParaRPr lang="en-US" dirty="0" smtClean="0"/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Basis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tabelnya</a:t>
            </a:r>
            <a:endParaRPr lang="en-US" dirty="0" smtClean="0"/>
          </a:p>
          <a:p>
            <a:pPr lvl="1"/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datasource</a:t>
            </a:r>
            <a:r>
              <a:rPr lang="en-US" dirty="0" smtClean="0"/>
              <a:t> (ODBC)</a:t>
            </a:r>
          </a:p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Script </a:t>
            </a:r>
            <a:r>
              <a:rPr lang="en-US" dirty="0" err="1" smtClean="0"/>
              <a:t>koneksi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4414" y="3786190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Connection con=null;</a:t>
            </a:r>
          </a:p>
          <a:p>
            <a:r>
              <a:rPr lang="en-US" sz="2000" dirty="0" err="1" smtClean="0"/>
              <a:t>ResultSet</a:t>
            </a:r>
            <a:r>
              <a:rPr lang="en-US" sz="2000" dirty="0" smtClean="0"/>
              <a:t> </a:t>
            </a:r>
            <a:r>
              <a:rPr lang="en-US" sz="2000" dirty="0" err="1" smtClean="0"/>
              <a:t>rs</a:t>
            </a:r>
            <a:r>
              <a:rPr lang="en-US" sz="2000" dirty="0" smtClean="0"/>
              <a:t>=null;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071538" y="4929198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Class.forName</a:t>
            </a:r>
            <a:r>
              <a:rPr lang="en-US" sz="2000" dirty="0" smtClean="0"/>
              <a:t>("</a:t>
            </a:r>
            <a:r>
              <a:rPr lang="en-US" sz="2000" dirty="0" err="1" smtClean="0"/>
              <a:t>sun.jdbc.odbc.JdbcOdbcDriver</a:t>
            </a:r>
            <a:r>
              <a:rPr lang="en-US" sz="2000" dirty="0" smtClean="0"/>
              <a:t>");</a:t>
            </a:r>
          </a:p>
          <a:p>
            <a:r>
              <a:rPr lang="en-US" sz="2000" dirty="0" smtClean="0"/>
              <a:t>con=</a:t>
            </a:r>
            <a:r>
              <a:rPr lang="en-US" sz="2000" dirty="0" err="1" smtClean="0"/>
              <a:t>DriverManager.getConnection</a:t>
            </a:r>
            <a:endParaRPr lang="en-US" sz="2000" dirty="0" smtClean="0"/>
          </a:p>
          <a:p>
            <a:r>
              <a:rPr lang="en-US" sz="2000" dirty="0" smtClean="0"/>
              <a:t>        ("</a:t>
            </a:r>
            <a:r>
              <a:rPr lang="en-US" sz="2000" dirty="0" err="1" smtClean="0"/>
              <a:t>jdbc:odbc:EmployeesDB","root</a:t>
            </a:r>
            <a:r>
              <a:rPr lang="en-US" sz="2000" dirty="0" smtClean="0"/>
              <a:t>","");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r>
              <a:rPr lang="en-US" dirty="0" err="1" smtClean="0"/>
              <a:t>pada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Penyiapan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4414" y="2500306"/>
            <a:ext cx="735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// parameter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"?"</a:t>
            </a:r>
          </a:p>
          <a:p>
            <a:r>
              <a:rPr lang="en-US" dirty="0" smtClean="0"/>
              <a:t> // ?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urut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no 1,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method </a:t>
            </a:r>
            <a:r>
              <a:rPr lang="en-US" dirty="0" err="1" smtClean="0"/>
              <a:t>setInt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// </a:t>
            </a:r>
            <a:r>
              <a:rPr lang="en-US" dirty="0" err="1" smtClean="0"/>
              <a:t>setString</a:t>
            </a:r>
            <a:r>
              <a:rPr lang="en-US" dirty="0" smtClean="0"/>
              <a:t>, </a:t>
            </a:r>
            <a:r>
              <a:rPr lang="en-US" dirty="0" err="1" smtClean="0"/>
              <a:t>setDouble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data)</a:t>
            </a:r>
          </a:p>
          <a:p>
            <a:r>
              <a:rPr lang="en-US" dirty="0" smtClean="0"/>
              <a:t>       </a:t>
            </a:r>
          </a:p>
          <a:p>
            <a:r>
              <a:rPr lang="en-US" dirty="0" err="1" smtClean="0"/>
              <a:t>PreparedStatement</a:t>
            </a:r>
            <a:r>
              <a:rPr lang="en-US" dirty="0" smtClean="0"/>
              <a:t> </a:t>
            </a:r>
            <a:r>
              <a:rPr lang="en-US" dirty="0" err="1" smtClean="0"/>
              <a:t>pstmt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String query="select * from Employee where </a:t>
            </a:r>
            <a:r>
              <a:rPr lang="en-US" dirty="0" err="1" smtClean="0"/>
              <a:t>groupid</a:t>
            </a:r>
            <a:r>
              <a:rPr lang="en-US" dirty="0" smtClean="0"/>
              <a:t>=? and </a:t>
            </a:r>
          </a:p>
          <a:p>
            <a:r>
              <a:rPr lang="en-US" dirty="0" smtClean="0"/>
              <a:t>                     name=?";</a:t>
            </a:r>
          </a:p>
          <a:p>
            <a:r>
              <a:rPr lang="en-US" dirty="0" err="1" smtClean="0"/>
              <a:t>pstmt</a:t>
            </a:r>
            <a:r>
              <a:rPr lang="en-US" dirty="0" smtClean="0"/>
              <a:t>=</a:t>
            </a:r>
            <a:r>
              <a:rPr lang="en-US" dirty="0" err="1" smtClean="0"/>
              <a:t>con.prepareStatement</a:t>
            </a:r>
            <a:r>
              <a:rPr lang="en-US" dirty="0" smtClean="0"/>
              <a:t>(query);</a:t>
            </a:r>
          </a:p>
          <a:p>
            <a:r>
              <a:rPr lang="en-US" dirty="0" err="1" smtClean="0"/>
              <a:t>pstmt.setInt</a:t>
            </a:r>
            <a:r>
              <a:rPr lang="en-US" dirty="0" smtClean="0"/>
              <a:t>(1,101);                //1 </a:t>
            </a:r>
            <a:r>
              <a:rPr lang="en-US" dirty="0" err="1" smtClean="0"/>
              <a:t>utk</a:t>
            </a:r>
            <a:r>
              <a:rPr lang="en-US" dirty="0" smtClean="0"/>
              <a:t> ? ke-1</a:t>
            </a:r>
          </a:p>
          <a:p>
            <a:r>
              <a:rPr lang="en-US" dirty="0" err="1" smtClean="0"/>
              <a:t>Pstmt.setString</a:t>
            </a:r>
            <a:r>
              <a:rPr lang="en-US" dirty="0" smtClean="0"/>
              <a:t>(2,”Budi”);         //2 </a:t>
            </a:r>
            <a:r>
              <a:rPr lang="en-US" dirty="0" err="1" smtClean="0"/>
              <a:t>utk</a:t>
            </a:r>
            <a:r>
              <a:rPr lang="en-US" dirty="0" smtClean="0"/>
              <a:t> ? Ke-2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Eksekusi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Select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rs</a:t>
            </a:r>
            <a:r>
              <a:rPr lang="en-US" dirty="0" smtClean="0"/>
              <a:t>=</a:t>
            </a:r>
            <a:r>
              <a:rPr lang="en-US" dirty="0" err="1" smtClean="0"/>
              <a:t>pstmt.executeQuery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    //</a:t>
            </a:r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resultset</a:t>
            </a:r>
            <a:endParaRPr lang="en-US" dirty="0" smtClean="0"/>
          </a:p>
          <a:p>
            <a:r>
              <a:rPr lang="en-US" dirty="0" smtClean="0"/>
              <a:t>Query </a:t>
            </a:r>
            <a:r>
              <a:rPr lang="en-US" dirty="0" err="1" smtClean="0"/>
              <a:t>insert,update</a:t>
            </a:r>
            <a:r>
              <a:rPr lang="en-US" dirty="0" smtClean="0"/>
              <a:t> &amp; delete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=</a:t>
            </a:r>
            <a:r>
              <a:rPr lang="en-US" dirty="0" err="1" smtClean="0"/>
              <a:t>pstmt.executeUpdate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hs</a:t>
            </a:r>
            <a:r>
              <a:rPr lang="en-US" dirty="0" smtClean="0"/>
              <a:t>==1) //</a:t>
            </a:r>
            <a:r>
              <a:rPr lang="en-US" dirty="0" err="1" smtClean="0"/>
              <a:t>berhasil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else //</a:t>
            </a:r>
            <a:r>
              <a:rPr lang="en-US" dirty="0" err="1" smtClean="0"/>
              <a:t>gagal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servlets</a:t>
            </a:r>
            <a:endParaRPr lang="en-US" dirty="0" smtClean="0"/>
          </a:p>
          <a:p>
            <a:r>
              <a:rPr lang="en-US" dirty="0" smtClean="0"/>
              <a:t>Class &amp; Interface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 smtClean="0"/>
          </a:p>
          <a:p>
            <a:r>
              <a:rPr lang="en-US" dirty="0" err="1" smtClean="0"/>
              <a:t>Koneksi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class lain</a:t>
            </a:r>
          </a:p>
          <a:p>
            <a:r>
              <a:rPr lang="en-US" dirty="0" smtClean="0"/>
              <a:t>Session Management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include &amp; forward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Mengambil</a:t>
            </a:r>
            <a:r>
              <a:rPr lang="en-US" dirty="0" smtClean="0"/>
              <a:t> Meta data (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err="1" smtClean="0"/>
              <a:t>ResultSetMetaData</a:t>
            </a:r>
            <a:r>
              <a:rPr lang="en-US" dirty="0" smtClean="0"/>
              <a:t> </a:t>
            </a:r>
            <a:r>
              <a:rPr lang="en-US" dirty="0" err="1" smtClean="0"/>
              <a:t>rsmd</a:t>
            </a:r>
            <a:r>
              <a:rPr lang="en-US" dirty="0" smtClean="0"/>
              <a:t>=</a:t>
            </a:r>
            <a:r>
              <a:rPr lang="en-US" dirty="0" err="1" smtClean="0"/>
              <a:t>rs.getMetaData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colcount</a:t>
            </a:r>
            <a:r>
              <a:rPr lang="en-US" dirty="0" smtClean="0"/>
              <a:t>=</a:t>
            </a:r>
            <a:r>
              <a:rPr lang="en-US" dirty="0" err="1" smtClean="0"/>
              <a:t>rsmd.getColumnCount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</a:t>
            </a:r>
            <a:r>
              <a:rPr lang="en-US" dirty="0" err="1" smtClean="0"/>
              <a:t>colcount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out.println</a:t>
            </a:r>
            <a:r>
              <a:rPr lang="en-US" dirty="0" smtClean="0"/>
              <a:t>(</a:t>
            </a:r>
            <a:r>
              <a:rPr lang="en-US" dirty="0" err="1" smtClean="0"/>
              <a:t>rsmd.getColumnLabel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Mengambil</a:t>
            </a:r>
            <a:r>
              <a:rPr lang="en-US" dirty="0" smtClean="0"/>
              <a:t> data </a:t>
            </a:r>
            <a:r>
              <a:rPr lang="en-US" dirty="0" err="1" smtClean="0"/>
              <a:t>hasil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rs.next</a:t>
            </a:r>
            <a:r>
              <a:rPr lang="en-US" dirty="0" smtClean="0"/>
              <a:t>()){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out.print</a:t>
            </a:r>
            <a:r>
              <a:rPr lang="en-US" dirty="0" smtClean="0"/>
              <a:t>(“&lt;td&gt;”);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out.print</a:t>
            </a:r>
            <a:r>
              <a:rPr lang="en-US" dirty="0" smtClean="0"/>
              <a:t>(</a:t>
            </a:r>
            <a:r>
              <a:rPr lang="en-US" dirty="0" err="1" smtClean="0"/>
              <a:t>rs.getString</a:t>
            </a:r>
            <a:r>
              <a:rPr lang="en-US" dirty="0" smtClean="0"/>
              <a:t>(“NIM")); </a:t>
            </a:r>
            <a:r>
              <a:rPr lang="en-US" dirty="0" err="1" smtClean="0"/>
              <a:t>out.print</a:t>
            </a:r>
            <a:r>
              <a:rPr lang="en-US" dirty="0" smtClean="0"/>
              <a:t>(“&lt;/td&gt;&lt;td&gt;”);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out.print</a:t>
            </a:r>
            <a:r>
              <a:rPr lang="en-US" dirty="0" smtClean="0"/>
              <a:t>(</a:t>
            </a:r>
            <a:r>
              <a:rPr lang="en-US" dirty="0" err="1" smtClean="0"/>
              <a:t>rs.getString</a:t>
            </a:r>
            <a:r>
              <a:rPr lang="en-US" dirty="0" smtClean="0"/>
              <a:t>(“</a:t>
            </a:r>
            <a:r>
              <a:rPr lang="en-US" dirty="0" err="1" smtClean="0"/>
              <a:t>Nama</a:t>
            </a:r>
            <a:r>
              <a:rPr lang="en-US" dirty="0" smtClean="0"/>
              <a:t>"));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out.print</a:t>
            </a:r>
            <a:r>
              <a:rPr lang="en-US" dirty="0" smtClean="0"/>
              <a:t>(“&lt;/td&gt;”);</a:t>
            </a:r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class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package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Tambahkan</a:t>
            </a:r>
            <a:r>
              <a:rPr lang="en-US" dirty="0" smtClean="0"/>
              <a:t> statement import</a:t>
            </a:r>
          </a:p>
          <a:p>
            <a:pPr lvl="1">
              <a:buNone/>
            </a:pPr>
            <a:r>
              <a:rPr lang="en-US" dirty="0" smtClean="0"/>
              <a:t>   Import </a:t>
            </a:r>
            <a:r>
              <a:rPr lang="en-US" dirty="0" err="1" smtClean="0"/>
              <a:t>mypackage.MyClass</a:t>
            </a:r>
            <a:endParaRPr lang="en-US" dirty="0" smtClean="0"/>
          </a:p>
          <a:p>
            <a:r>
              <a:rPr lang="en-US" dirty="0" err="1" smtClean="0"/>
              <a:t>Panggil</a:t>
            </a:r>
            <a:r>
              <a:rPr lang="en-US" dirty="0" smtClean="0"/>
              <a:t> method </a:t>
            </a:r>
            <a:r>
              <a:rPr lang="en-US" dirty="0" err="1" smtClean="0"/>
              <a:t>dalam</a:t>
            </a:r>
            <a:r>
              <a:rPr lang="en-US" dirty="0" smtClean="0"/>
              <a:t> class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MyClass</a:t>
            </a:r>
            <a:r>
              <a:rPr lang="en-US" dirty="0" smtClean="0"/>
              <a:t> mc;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mc.method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 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66" cy="4391044"/>
          </a:xfrm>
        </p:spPr>
        <p:txBody>
          <a:bodyPr/>
          <a:lstStyle/>
          <a:p>
            <a:r>
              <a:rPr lang="en-US" sz="2400" dirty="0" err="1" smtClean="0"/>
              <a:t>Menyimpan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session</a:t>
            </a:r>
          </a:p>
          <a:p>
            <a:pPr lvl="1">
              <a:buNone/>
            </a:pPr>
            <a:r>
              <a:rPr lang="en-US" sz="2000" dirty="0" err="1" smtClean="0"/>
              <a:t>HttpSession</a:t>
            </a:r>
            <a:r>
              <a:rPr lang="en-US" sz="2000" dirty="0" smtClean="0"/>
              <a:t> session=</a:t>
            </a:r>
            <a:r>
              <a:rPr lang="en-US" sz="2000" dirty="0" err="1" smtClean="0"/>
              <a:t>request.getSession</a:t>
            </a:r>
            <a:r>
              <a:rPr lang="en-US" sz="2000" dirty="0" smtClean="0"/>
              <a:t>(true)</a:t>
            </a:r>
          </a:p>
          <a:p>
            <a:pPr lvl="1">
              <a:buNone/>
            </a:pPr>
            <a:r>
              <a:rPr lang="en-US" sz="2000" dirty="0" smtClean="0"/>
              <a:t>String user = (String) </a:t>
            </a:r>
            <a:r>
              <a:rPr lang="en-US" sz="2000" dirty="0" err="1" smtClean="0"/>
              <a:t>session.getAttribute</a:t>
            </a:r>
            <a:r>
              <a:rPr lang="en-US" sz="2000" dirty="0" smtClean="0"/>
              <a:t>("user");</a:t>
            </a:r>
          </a:p>
          <a:p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session</a:t>
            </a:r>
          </a:p>
          <a:p>
            <a:pPr lvl="1">
              <a:buNone/>
            </a:pPr>
            <a:r>
              <a:rPr lang="en-US" sz="2000" dirty="0" err="1" smtClean="0"/>
              <a:t>HttpSession</a:t>
            </a:r>
            <a:r>
              <a:rPr lang="en-US" sz="2000" dirty="0" smtClean="0"/>
              <a:t> session =</a:t>
            </a:r>
            <a:r>
              <a:rPr lang="en-US" sz="2000" dirty="0" err="1" smtClean="0"/>
              <a:t>request.getSession</a:t>
            </a:r>
            <a:r>
              <a:rPr lang="en-US" sz="2000" dirty="0" smtClean="0"/>
              <a:t>(true);</a:t>
            </a:r>
          </a:p>
          <a:p>
            <a:pPr lvl="1">
              <a:buNone/>
            </a:pPr>
            <a:r>
              <a:rPr lang="en-US" sz="2000" dirty="0" err="1" smtClean="0"/>
              <a:t>session.setAttribute</a:t>
            </a:r>
            <a:r>
              <a:rPr lang="en-US" sz="2000" dirty="0" smtClean="0"/>
              <a:t>("user", "</a:t>
            </a:r>
            <a:r>
              <a:rPr lang="en-US" sz="2000" dirty="0" err="1" smtClean="0"/>
              <a:t>budi</a:t>
            </a:r>
            <a:r>
              <a:rPr lang="en-US" sz="2000" dirty="0" smtClean="0"/>
              <a:t>");</a:t>
            </a:r>
          </a:p>
          <a:p>
            <a:r>
              <a:rPr lang="en-US" sz="2400" dirty="0" err="1" smtClean="0"/>
              <a:t>Mengecek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session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71538" y="4572008"/>
            <a:ext cx="70723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if (user==null){//</a:t>
            </a:r>
            <a:r>
              <a:rPr lang="en-US" sz="2000" dirty="0" err="1" smtClean="0"/>
              <a:t>attribut</a:t>
            </a:r>
            <a:r>
              <a:rPr lang="en-US" sz="2000" dirty="0" smtClean="0"/>
              <a:t> "user"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out.println</a:t>
            </a:r>
            <a:r>
              <a:rPr lang="en-US" sz="2000" dirty="0" smtClean="0"/>
              <a:t>("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berhak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");</a:t>
            </a:r>
          </a:p>
          <a:p>
            <a:r>
              <a:rPr lang="en-US" sz="2000" dirty="0" smtClean="0"/>
              <a:t>} else if (</a:t>
            </a:r>
            <a:r>
              <a:rPr lang="en-US" sz="2000" dirty="0" err="1" smtClean="0"/>
              <a:t>user.equals</a:t>
            </a:r>
            <a:r>
              <a:rPr lang="en-US" sz="2000" dirty="0" smtClean="0"/>
              <a:t>("</a:t>
            </a:r>
            <a:r>
              <a:rPr lang="en-US" sz="2000" dirty="0" err="1" smtClean="0"/>
              <a:t>budi</a:t>
            </a:r>
            <a:r>
              <a:rPr lang="en-US" sz="2000" dirty="0" smtClean="0"/>
              <a:t>")){//</a:t>
            </a:r>
            <a:r>
              <a:rPr lang="en-US" sz="2000" dirty="0" err="1" smtClean="0"/>
              <a:t>ada</a:t>
            </a:r>
            <a:r>
              <a:rPr lang="en-US" sz="2000" dirty="0" smtClean="0"/>
              <a:t>,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endParaRPr lang="en-US" sz="2000" dirty="0" smtClean="0"/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out.println</a:t>
            </a:r>
            <a:r>
              <a:rPr lang="en-US" sz="2000" dirty="0" smtClean="0"/>
              <a:t>("</a:t>
            </a:r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Datang</a:t>
            </a:r>
            <a:r>
              <a:rPr lang="en-US" sz="2000" dirty="0" smtClean="0"/>
              <a:t>");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 </a:t>
            </a:r>
            <a:r>
              <a:rPr lang="en-US" dirty="0" err="1" smtClean="0"/>
              <a:t>dengan</a:t>
            </a:r>
            <a:r>
              <a:rPr lang="en-US" dirty="0" smtClean="0"/>
              <a:t> cookie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cookie</a:t>
            </a:r>
          </a:p>
          <a:p>
            <a:pPr lvl="1">
              <a:buNone/>
            </a:pPr>
            <a:r>
              <a:rPr lang="en-US" sz="2000" dirty="0" smtClean="0"/>
              <a:t>Cookie </a:t>
            </a:r>
            <a:r>
              <a:rPr lang="en-US" sz="2000" dirty="0" err="1" smtClean="0"/>
              <a:t>myCookie</a:t>
            </a:r>
            <a:r>
              <a:rPr lang="en-US" sz="2000" dirty="0" smtClean="0"/>
              <a:t> = null;</a:t>
            </a:r>
          </a:p>
          <a:p>
            <a:pPr lvl="1">
              <a:buNone/>
            </a:pPr>
            <a:r>
              <a:rPr lang="en-US" sz="2000" dirty="0" smtClean="0"/>
              <a:t>Cookie[] </a:t>
            </a:r>
            <a:r>
              <a:rPr lang="en-US" sz="2000" dirty="0" err="1" smtClean="0"/>
              <a:t>cookieset</a:t>
            </a:r>
            <a:r>
              <a:rPr lang="en-US" sz="2000" dirty="0" smtClean="0"/>
              <a:t> = </a:t>
            </a:r>
            <a:r>
              <a:rPr lang="en-US" sz="2000" dirty="0" err="1" smtClean="0"/>
              <a:t>req.getCookies</a:t>
            </a:r>
            <a:r>
              <a:rPr lang="en-US" sz="2000" dirty="0" smtClean="0"/>
              <a:t>();</a:t>
            </a:r>
          </a:p>
          <a:p>
            <a:r>
              <a:rPr lang="en-US" sz="2400" dirty="0" err="1" smtClean="0"/>
              <a:t>Mengecek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</a:t>
            </a:r>
            <a:r>
              <a:rPr lang="en-US" sz="2400" dirty="0" smtClean="0"/>
              <a:t> cookie</a:t>
            </a:r>
          </a:p>
          <a:p>
            <a:pPr lvl="1">
              <a:buNone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&lt;</a:t>
            </a:r>
            <a:r>
              <a:rPr lang="en-US" sz="2000" dirty="0" err="1" smtClean="0"/>
              <a:t>cookieset.length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++){</a:t>
            </a:r>
          </a:p>
          <a:p>
            <a:pPr lvl="1">
              <a:buNone/>
            </a:pPr>
            <a:r>
              <a:rPr lang="en-US" sz="2000" dirty="0" smtClean="0"/>
              <a:t>     if (</a:t>
            </a:r>
            <a:r>
              <a:rPr lang="en-US" sz="2000" dirty="0" err="1" smtClean="0"/>
              <a:t>cookieset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].</a:t>
            </a:r>
            <a:r>
              <a:rPr lang="en-US" sz="2000" dirty="0" err="1" smtClean="0"/>
              <a:t>getName</a:t>
            </a:r>
            <a:r>
              <a:rPr lang="en-US" sz="2000" dirty="0" smtClean="0"/>
              <a:t>().equals("user"))	{</a:t>
            </a:r>
          </a:p>
          <a:p>
            <a:pPr lvl="1">
              <a:buNone/>
            </a:pPr>
            <a:r>
              <a:rPr lang="en-US" sz="2000" dirty="0" smtClean="0"/>
              <a:t>         </a:t>
            </a:r>
            <a:r>
              <a:rPr lang="en-US" sz="2000" dirty="0" err="1" smtClean="0"/>
              <a:t>myCookie</a:t>
            </a:r>
            <a:r>
              <a:rPr lang="en-US" sz="2000" dirty="0" smtClean="0"/>
              <a:t> = </a:t>
            </a:r>
            <a:r>
              <a:rPr lang="en-US" sz="2000" dirty="0" err="1" smtClean="0"/>
              <a:t>cookieset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pPr lvl="1">
              <a:buNone/>
            </a:pPr>
            <a:r>
              <a:rPr lang="en-US" sz="2000" dirty="0" smtClean="0"/>
              <a:t>     }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Management </a:t>
            </a:r>
            <a:r>
              <a:rPr lang="en-US" dirty="0" err="1" smtClean="0"/>
              <a:t>dengan</a:t>
            </a:r>
            <a:r>
              <a:rPr lang="en-US" dirty="0" smtClean="0"/>
              <a:t> cookie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Mengisi</a:t>
            </a:r>
            <a:r>
              <a:rPr lang="en-US" sz="2400" dirty="0" smtClean="0"/>
              <a:t> cookie</a:t>
            </a:r>
          </a:p>
          <a:p>
            <a:pPr lvl="1">
              <a:buNone/>
            </a:pPr>
            <a:r>
              <a:rPr lang="en-US" sz="2000" dirty="0" err="1" smtClean="0"/>
              <a:t>myCookie.setValue</a:t>
            </a:r>
            <a:r>
              <a:rPr lang="en-US" sz="2000" dirty="0" smtClean="0"/>
              <a:t>(</a:t>
            </a:r>
            <a:r>
              <a:rPr lang="en-US" sz="2000" dirty="0" err="1" smtClean="0"/>
              <a:t>String.valueOf</a:t>
            </a:r>
            <a:r>
              <a:rPr lang="en-US" sz="2000" dirty="0" smtClean="0"/>
              <a:t>(temp));</a:t>
            </a:r>
          </a:p>
          <a:p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cookie</a:t>
            </a:r>
          </a:p>
          <a:p>
            <a:pPr lvl="1"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age = 60*60*24*30; //</a:t>
            </a:r>
            <a:r>
              <a:rPr lang="en-US" sz="2000" dirty="0" err="1" smtClean="0"/>
              <a:t>utk</a:t>
            </a:r>
            <a:r>
              <a:rPr lang="en-US" sz="2000" dirty="0" smtClean="0"/>
              <a:t> 1 </a:t>
            </a:r>
            <a:r>
              <a:rPr lang="en-US" sz="2000" dirty="0" err="1" smtClean="0"/>
              <a:t>bulan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err="1" smtClean="0"/>
              <a:t>myCookie.setMaxAge</a:t>
            </a:r>
            <a:r>
              <a:rPr lang="en-US" sz="2000" dirty="0" smtClean="0"/>
              <a:t>(age);</a:t>
            </a:r>
          </a:p>
          <a:p>
            <a:pPr lvl="1">
              <a:buNone/>
            </a:pPr>
            <a:r>
              <a:rPr lang="en-US" sz="2000" dirty="0" err="1" smtClean="0"/>
              <a:t>res.addCookie</a:t>
            </a:r>
            <a:r>
              <a:rPr lang="en-US" sz="2000" dirty="0" smtClean="0"/>
              <a:t>(</a:t>
            </a:r>
            <a:r>
              <a:rPr lang="en-US" sz="2000" dirty="0" err="1" smtClean="0"/>
              <a:t>myCookie</a:t>
            </a:r>
            <a:r>
              <a:rPr lang="en-US" sz="2000" dirty="0" smtClean="0"/>
              <a:t>);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Menyertakan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lain</a:t>
            </a:r>
          </a:p>
          <a:p>
            <a:pPr>
              <a:buNone/>
            </a:pPr>
            <a:r>
              <a:rPr lang="en-US" sz="2400" dirty="0" smtClean="0"/>
              <a:t>    //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: "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"</a:t>
            </a:r>
          </a:p>
          <a:p>
            <a:pPr lvl="1">
              <a:buNone/>
            </a:pPr>
            <a:r>
              <a:rPr lang="en-US" sz="2000" dirty="0" err="1" smtClean="0"/>
              <a:t>RequestDispatcher</a:t>
            </a:r>
            <a:r>
              <a:rPr lang="en-US" sz="2000" dirty="0" smtClean="0"/>
              <a:t> </a:t>
            </a:r>
            <a:r>
              <a:rPr lang="en-US" sz="2000" dirty="0" err="1" smtClean="0"/>
              <a:t>disp</a:t>
            </a:r>
            <a:r>
              <a:rPr lang="en-US" sz="2000" dirty="0" smtClean="0"/>
              <a:t> = </a:t>
            </a:r>
            <a:r>
              <a:rPr lang="en-US" sz="2000" dirty="0" err="1" smtClean="0"/>
              <a:t>request.getRequestDispatcher</a:t>
            </a:r>
            <a:r>
              <a:rPr lang="en-US" sz="2000" dirty="0" smtClean="0"/>
              <a:t>("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");</a:t>
            </a:r>
          </a:p>
          <a:p>
            <a:pPr lvl="1">
              <a:buNone/>
            </a:pPr>
            <a:r>
              <a:rPr lang="en-US" sz="2000" dirty="0" err="1" smtClean="0"/>
              <a:t>disp.include</a:t>
            </a:r>
            <a:r>
              <a:rPr lang="en-US" sz="2000" dirty="0" smtClean="0"/>
              <a:t>(request, response);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err="1" smtClean="0"/>
              <a:t>Meneruskan</a:t>
            </a:r>
            <a:r>
              <a:rPr lang="en-US" sz="2400" dirty="0" smtClean="0"/>
              <a:t>/</a:t>
            </a:r>
            <a:r>
              <a:rPr lang="en-US" sz="2400" dirty="0" err="1" smtClean="0"/>
              <a:t>memanggil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lain</a:t>
            </a:r>
          </a:p>
          <a:p>
            <a:pPr>
              <a:buNone/>
            </a:pPr>
            <a:r>
              <a:rPr lang="en-US" sz="2400" dirty="0" smtClean="0"/>
              <a:t>     //</a:t>
            </a:r>
            <a:r>
              <a:rPr lang="en-US" sz="2400" dirty="0" err="1" smtClean="0"/>
              <a:t>misal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: “</a:t>
            </a:r>
            <a:r>
              <a:rPr lang="en-US" sz="2400" dirty="0" err="1" smtClean="0"/>
              <a:t>Utama</a:t>
            </a:r>
            <a:r>
              <a:rPr lang="en-US" sz="2400" dirty="0" smtClean="0"/>
              <a:t>"</a:t>
            </a:r>
          </a:p>
          <a:p>
            <a:pPr lvl="1">
              <a:buNone/>
            </a:pPr>
            <a:r>
              <a:rPr lang="en-US" sz="2000" dirty="0" err="1" smtClean="0"/>
              <a:t>RequestDispatcher</a:t>
            </a:r>
            <a:r>
              <a:rPr lang="en-US" sz="2000" dirty="0" smtClean="0"/>
              <a:t> </a:t>
            </a:r>
            <a:r>
              <a:rPr lang="en-US" sz="2000" dirty="0" err="1" smtClean="0"/>
              <a:t>disp</a:t>
            </a:r>
            <a:r>
              <a:rPr lang="en-US" sz="2000" dirty="0" smtClean="0"/>
              <a:t> = </a:t>
            </a:r>
            <a:r>
              <a:rPr lang="en-US" sz="2000" dirty="0" err="1" smtClean="0"/>
              <a:t>request.getRequestDispatcher</a:t>
            </a:r>
            <a:r>
              <a:rPr lang="en-US" sz="2000" dirty="0" smtClean="0"/>
              <a:t>("</a:t>
            </a:r>
            <a:r>
              <a:rPr lang="en-US" sz="2000" dirty="0" err="1" smtClean="0"/>
              <a:t>Utama</a:t>
            </a:r>
            <a:r>
              <a:rPr lang="en-US" sz="2000" dirty="0" smtClean="0"/>
              <a:t>“);</a:t>
            </a:r>
          </a:p>
          <a:p>
            <a:pPr lvl="1">
              <a:buNone/>
            </a:pPr>
            <a:r>
              <a:rPr lang="en-US" sz="2000" dirty="0" err="1" smtClean="0"/>
              <a:t>disp.forward</a:t>
            </a:r>
            <a:r>
              <a:rPr lang="en-US" sz="2000" dirty="0" smtClean="0"/>
              <a:t>(request, response);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endParaRPr lang="en-US" dirty="0" smtClean="0"/>
          </a:p>
          <a:p>
            <a:pPr lvl="1"/>
            <a:r>
              <a:rPr lang="en-US" dirty="0" smtClean="0"/>
              <a:t>Html yang </a:t>
            </a:r>
            <a:r>
              <a:rPr lang="en-US" dirty="0" err="1" smtClean="0"/>
              <a:t>disisipi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java</a:t>
            </a:r>
          </a:p>
          <a:p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 smtClean="0"/>
          </a:p>
          <a:p>
            <a:pPr lvl="1"/>
            <a:r>
              <a:rPr lang="en-US" dirty="0" smtClean="0"/>
              <a:t>JSP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digenerate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-compile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jadi</a:t>
            </a:r>
            <a:r>
              <a:rPr lang="en-US" dirty="0" smtClean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-compile </a:t>
            </a:r>
            <a:r>
              <a:rPr lang="en-US" dirty="0" err="1" smtClean="0"/>
              <a:t>secara</a:t>
            </a:r>
            <a:r>
              <a:rPr lang="en-US" dirty="0" smtClean="0"/>
              <a:t> manual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alias</a:t>
            </a:r>
          </a:p>
          <a:p>
            <a:r>
              <a:rPr lang="en-US" dirty="0" err="1" smtClean="0"/>
              <a:t>Kekurangan</a:t>
            </a:r>
            <a:endParaRPr lang="en-US" dirty="0" smtClean="0"/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servletnya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 generate)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Komentar</a:t>
            </a:r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&lt;%-- </a:t>
            </a:r>
            <a:r>
              <a:rPr lang="en-US" sz="2000" dirty="0" err="1" smtClean="0"/>
              <a:t>komentar</a:t>
            </a:r>
            <a:r>
              <a:rPr lang="en-US" sz="2000" dirty="0" smtClean="0"/>
              <a:t> --%&gt;</a:t>
            </a:r>
          </a:p>
          <a:p>
            <a:r>
              <a:rPr lang="en-US" dirty="0" err="1" smtClean="0"/>
              <a:t>Direktif</a:t>
            </a:r>
            <a:r>
              <a:rPr lang="en-US" dirty="0" smtClean="0"/>
              <a:t> (</a:t>
            </a:r>
            <a:r>
              <a:rPr lang="en-US" dirty="0" err="1" smtClean="0"/>
              <a:t>page,include,taglib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&lt;%@ page import="java.io.*"%&gt;</a:t>
            </a:r>
          </a:p>
          <a:p>
            <a:pPr lvl="1">
              <a:buNone/>
            </a:pPr>
            <a:r>
              <a:rPr lang="en-US" sz="2000" dirty="0" smtClean="0"/>
              <a:t>&lt;%@ include="test.html"%&gt;</a:t>
            </a:r>
          </a:p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lvl="1">
              <a:buNone/>
            </a:pPr>
            <a:r>
              <a:rPr lang="en-US" sz="2000" dirty="0" smtClean="0"/>
              <a:t>&lt;%!</a:t>
            </a:r>
          </a:p>
          <a:p>
            <a:pPr lvl="1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=0; </a:t>
            </a:r>
          </a:p>
          <a:p>
            <a:pPr lvl="1">
              <a:buNone/>
            </a:pPr>
            <a:r>
              <a:rPr lang="en-US" sz="2000" dirty="0" smtClean="0"/>
              <a:t>   String </a:t>
            </a:r>
            <a:r>
              <a:rPr lang="en-US" sz="2000" dirty="0" err="1" smtClean="0"/>
              <a:t>nama</a:t>
            </a:r>
            <a:r>
              <a:rPr lang="en-US" sz="2000" dirty="0" smtClean="0"/>
              <a:t>="Budi";</a:t>
            </a:r>
          </a:p>
          <a:p>
            <a:pPr lvl="1">
              <a:buNone/>
            </a:pPr>
            <a:r>
              <a:rPr lang="en-US" sz="2000" dirty="0" smtClean="0"/>
              <a:t>%&gt;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servlets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sisi</a:t>
            </a:r>
            <a:r>
              <a:rPr lang="en-US" dirty="0" smtClean="0"/>
              <a:t> server </a:t>
            </a:r>
            <a:r>
              <a:rPr lang="en-US" dirty="0" err="1" smtClean="0"/>
              <a:t>ditulis</a:t>
            </a:r>
            <a:r>
              <a:rPr lang="en-US" dirty="0" smtClean="0"/>
              <a:t> dg java</a:t>
            </a:r>
          </a:p>
          <a:p>
            <a:r>
              <a:rPr lang="en-US" dirty="0" smtClean="0"/>
              <a:t>Di-deploy </a:t>
            </a:r>
            <a:r>
              <a:rPr lang="en-US" dirty="0" err="1" smtClean="0"/>
              <a:t>di</a:t>
            </a:r>
            <a:r>
              <a:rPr lang="en-US" dirty="0" smtClean="0"/>
              <a:t> Web Container </a:t>
            </a:r>
            <a:r>
              <a:rPr lang="en-US" dirty="0" err="1" smtClean="0"/>
              <a:t>pada</a:t>
            </a:r>
            <a:r>
              <a:rPr lang="en-US" dirty="0" smtClean="0"/>
              <a:t> web server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 smtClean="0"/>
          </a:p>
          <a:p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Server J2EE </a:t>
            </a:r>
            <a:r>
              <a:rPr lang="en-US" dirty="0" err="1" smtClean="0"/>
              <a:t>menerima</a:t>
            </a:r>
            <a:r>
              <a:rPr lang="en-US" dirty="0" smtClean="0"/>
              <a:t> request </a:t>
            </a:r>
            <a:r>
              <a:rPr lang="en-US" dirty="0" err="1" smtClean="0"/>
              <a:t>dari</a:t>
            </a:r>
            <a:r>
              <a:rPr lang="en-US" dirty="0" smtClean="0"/>
              <a:t> client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response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endParaRPr lang="en-US" dirty="0" smtClean="0"/>
          </a:p>
          <a:p>
            <a:pPr lvl="1">
              <a:buNone/>
            </a:pPr>
            <a:r>
              <a:rPr lang="en-US" sz="2000" dirty="0" err="1" smtClean="0"/>
              <a:t>Nama</a:t>
            </a:r>
            <a:r>
              <a:rPr lang="en-US" sz="2000" dirty="0" smtClean="0"/>
              <a:t> &lt;%= </a:t>
            </a:r>
            <a:r>
              <a:rPr lang="en-US" sz="2000" dirty="0" err="1" smtClean="0"/>
              <a:t>nama</a:t>
            </a:r>
            <a:r>
              <a:rPr lang="en-US" sz="2000" dirty="0" smtClean="0"/>
              <a:t> %&gt;</a:t>
            </a:r>
          </a:p>
          <a:p>
            <a:r>
              <a:rPr lang="en-US" dirty="0" smtClean="0"/>
              <a:t>Script </a:t>
            </a:r>
            <a:r>
              <a:rPr lang="en-US" dirty="0" err="1" smtClean="0"/>
              <a:t>kode</a:t>
            </a:r>
            <a:r>
              <a:rPr lang="en-US" dirty="0" smtClean="0"/>
              <a:t> java</a:t>
            </a:r>
          </a:p>
          <a:p>
            <a:pPr lvl="1">
              <a:buNone/>
            </a:pPr>
            <a:r>
              <a:rPr lang="en-US" sz="2000" dirty="0" smtClean="0"/>
              <a:t>&lt;% </a:t>
            </a:r>
          </a:p>
          <a:p>
            <a:pPr lvl="1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out.print</a:t>
            </a:r>
            <a:r>
              <a:rPr lang="en-US" sz="2000" dirty="0" smtClean="0"/>
              <a:t>("&lt;B&gt;</a:t>
            </a:r>
            <a:r>
              <a:rPr lang="en-US" sz="2000" dirty="0" err="1" smtClean="0"/>
              <a:t>Tebal</a:t>
            </a:r>
            <a:r>
              <a:rPr lang="en-US" sz="2000" dirty="0" smtClean="0"/>
              <a:t>&lt;/B&gt;");</a:t>
            </a:r>
          </a:p>
          <a:p>
            <a:pPr lvl="1">
              <a:buNone/>
            </a:pPr>
            <a:r>
              <a:rPr lang="en-US" sz="2000" dirty="0" smtClean="0"/>
              <a:t>%&gt;</a:t>
            </a:r>
            <a:endParaRPr lang="en-US" dirty="0" smtClean="0"/>
          </a:p>
          <a:p>
            <a:r>
              <a:rPr lang="en-US" dirty="0" err="1" smtClean="0"/>
              <a:t>Aksi</a:t>
            </a:r>
            <a:r>
              <a:rPr lang="en-US" dirty="0" smtClean="0"/>
              <a:t> JSP (JSP Actions)</a:t>
            </a:r>
          </a:p>
          <a:p>
            <a:pPr lvl="1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jsp</a:t>
            </a:r>
            <a:r>
              <a:rPr lang="en-US" sz="2000" dirty="0" smtClean="0"/>
              <a:t>:&gt;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implicit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daftar</a:t>
            </a:r>
            <a:r>
              <a:rPr lang="en-US" dirty="0" smtClean="0"/>
              <a:t> object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dideklarasikan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application	</a:t>
            </a:r>
          </a:p>
          <a:p>
            <a:pPr lvl="1"/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response</a:t>
            </a:r>
          </a:p>
          <a:p>
            <a:pPr lvl="1"/>
            <a:r>
              <a:rPr lang="en-US" dirty="0" smtClean="0"/>
              <a:t>session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jsp:usebean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jsp:getProperty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jsp:setProperty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jsp:forward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jsp:include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jsp:param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JSP Custom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 smtClean="0"/>
          </a:p>
          <a:p>
            <a:pPr marL="457200" lvl="1" indent="14288" defTabSz="457200">
              <a:buNone/>
            </a:pPr>
            <a:r>
              <a:rPr lang="sv-SE" sz="2000" dirty="0" smtClean="0"/>
              <a:t>adalah tag baru yang dibuat untuk halaman jsp dan akan melakukan aksi tertentu sesuai dengan kode java yang dikaitkan</a:t>
            </a:r>
          </a:p>
          <a:p>
            <a:r>
              <a:rPr lang="sv-SE" dirty="0" smtClean="0"/>
              <a:t>Kode java dibuat dalam package</a:t>
            </a:r>
          </a:p>
          <a:p>
            <a:pPr lvl="1">
              <a:buNone/>
            </a:pPr>
            <a:r>
              <a:rPr lang="en-US" sz="2000" dirty="0" smtClean="0"/>
              <a:t>package </a:t>
            </a:r>
            <a:r>
              <a:rPr lang="en-US" sz="2000" dirty="0" err="1" smtClean="0"/>
              <a:t>mypkg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 smtClean="0"/>
              <a:t>import </a:t>
            </a:r>
            <a:r>
              <a:rPr lang="en-US" sz="2000" dirty="0" err="1" smtClean="0"/>
              <a:t>javax.servlet.jsp</a:t>
            </a:r>
            <a:r>
              <a:rPr lang="en-US" sz="2000" dirty="0" smtClean="0"/>
              <a:t>.*;</a:t>
            </a:r>
          </a:p>
          <a:p>
            <a:pPr lvl="1">
              <a:buNone/>
            </a:pPr>
            <a:r>
              <a:rPr lang="en-US" sz="2000" dirty="0" smtClean="0"/>
              <a:t>import </a:t>
            </a:r>
            <a:r>
              <a:rPr lang="en-US" sz="2000" dirty="0" err="1" smtClean="0"/>
              <a:t>javax.servlet.jsp.tagext</a:t>
            </a:r>
            <a:r>
              <a:rPr lang="en-US" sz="2000" dirty="0" smtClean="0"/>
              <a:t>.*;</a:t>
            </a:r>
          </a:p>
          <a:p>
            <a:pPr lvl="1">
              <a:buNone/>
            </a:pPr>
            <a:r>
              <a:rPr lang="en-US" sz="2000" dirty="0" smtClean="0"/>
              <a:t>public class </a:t>
            </a:r>
            <a:r>
              <a:rPr lang="en-US" sz="2000" dirty="0" err="1" smtClean="0"/>
              <a:t>TestTag</a:t>
            </a:r>
            <a:r>
              <a:rPr lang="en-US" sz="2000" dirty="0" smtClean="0"/>
              <a:t> extends </a:t>
            </a:r>
            <a:r>
              <a:rPr lang="en-US" sz="2000" dirty="0" err="1" smtClean="0"/>
              <a:t>TagSupport</a:t>
            </a:r>
            <a:r>
              <a:rPr lang="en-US" sz="2000" dirty="0" smtClean="0"/>
              <a:t> {</a:t>
            </a:r>
          </a:p>
          <a:p>
            <a:pPr lvl="1">
              <a:buNone/>
            </a:pPr>
            <a:r>
              <a:rPr lang="en-US" sz="2000" dirty="0" smtClean="0"/>
              <a:t>     ...</a:t>
            </a:r>
          </a:p>
          <a:p>
            <a:pPr lvl="1">
              <a:buNone/>
            </a:pPr>
            <a:r>
              <a:rPr lang="en-US" sz="2000" dirty="0" smtClean="0"/>
              <a:t>}</a:t>
            </a:r>
            <a:endParaRPr lang="sv-SE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dalam</a:t>
            </a:r>
            <a:r>
              <a:rPr lang="en-US" dirty="0" smtClean="0"/>
              <a:t> class Tag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033"/>
                <a:gridCol w="52855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Penggunaan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doStartTag</a:t>
                      </a:r>
                      <a:r>
                        <a:rPr lang="en-US" dirty="0" smtClean="0"/>
                        <a:t>() 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tag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doEndTag</a:t>
                      </a:r>
                      <a:r>
                        <a:rPr lang="en-US" dirty="0" smtClean="0"/>
                        <a:t>() </a:t>
                      </a:r>
                      <a:endParaRPr lang="en-US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 tag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release()</a:t>
                      </a:r>
                      <a:endParaRPr lang="en-US" b="1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Membuang</a:t>
                      </a:r>
                      <a:r>
                        <a:rPr lang="en-US" dirty="0" smtClean="0"/>
                        <a:t> tag handler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doAfterBody</a:t>
                      </a:r>
                      <a:r>
                        <a:rPr lang="en-US" dirty="0" smtClean="0"/>
                        <a:t>() </a:t>
                      </a:r>
                      <a:endParaRPr lang="en-US" b="1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Melewati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r>
                        <a:rPr lang="en-US" dirty="0" smtClean="0"/>
                        <a:t> body</a:t>
                      </a:r>
                      <a:endParaRPr lang="en-US" dirty="0"/>
                    </a:p>
                  </a:txBody>
                  <a:tcPr marL="94053" marR="9405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doBeforeBody</a:t>
                      </a:r>
                      <a:r>
                        <a:rPr lang="en-US" dirty="0" smtClean="0"/>
                        <a:t>() </a:t>
                      </a:r>
                      <a:endParaRPr lang="en-US" b="1" dirty="0"/>
                    </a:p>
                  </a:txBody>
                  <a:tcPr marL="94053" marR="94053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Melewati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awal</a:t>
                      </a:r>
                      <a:r>
                        <a:rPr lang="en-US" dirty="0" smtClean="0"/>
                        <a:t> body</a:t>
                      </a:r>
                      <a:endParaRPr lang="en-US" dirty="0"/>
                    </a:p>
                  </a:txBody>
                  <a:tcPr marL="94053" marR="9405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2357430"/>
          <a:ext cx="76438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8147"/>
                <a:gridCol w="4845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return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SKIP_BODY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Body </a:t>
                      </a:r>
                      <a:r>
                        <a:rPr lang="en-US" dirty="0" err="1" smtClean="0"/>
                        <a:t>diabaikan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terutama</a:t>
                      </a:r>
                      <a:r>
                        <a:rPr lang="en-US" baseline="0" dirty="0" smtClean="0"/>
                        <a:t> empty tag)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EVAL_BODY_INCLUDE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Mengevaluasi</a:t>
                      </a:r>
                      <a:r>
                        <a:rPr lang="en-US" dirty="0" smtClean="0"/>
                        <a:t> include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EVAL_BODY_TAG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Mengevaluasi</a:t>
                      </a:r>
                      <a:r>
                        <a:rPr lang="en-US" dirty="0" smtClean="0"/>
                        <a:t> body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4786322"/>
          <a:ext cx="7643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567"/>
                <a:gridCol w="4725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SKIP_PAGE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halaman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diabaikan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EVAL_PAGE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Mengevaluasi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halaman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66738" y="1752600"/>
            <a:ext cx="8001000" cy="103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doStartTag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</a:t>
            </a: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lang="en-US" sz="30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endParaRPr lang="en-US" sz="30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en-US" sz="30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o"/>
              <a:tabLst/>
              <a:defRPr/>
            </a:pPr>
            <a:r>
              <a:rPr lang="en-US" sz="3000" kern="0" dirty="0" err="1" smtClean="0">
                <a:latin typeface="+mn-lt"/>
              </a:rPr>
              <a:t>doEndTag</a:t>
            </a:r>
            <a:r>
              <a:rPr lang="en-US" sz="3000" kern="0" dirty="0" smtClean="0">
                <a:latin typeface="+mn-lt"/>
              </a:rPr>
              <a:t>()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custom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java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786" y="2285992"/>
            <a:ext cx="78581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package copyright;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javax.servlet.jsp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javax.servlet.jsp.tagext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public class </a:t>
            </a:r>
            <a:r>
              <a:rPr lang="en-US" dirty="0" err="1" smtClean="0"/>
              <a:t>CopyrightTag</a:t>
            </a:r>
            <a:r>
              <a:rPr lang="en-US" dirty="0" smtClean="0"/>
              <a:t> extends </a:t>
            </a:r>
            <a:r>
              <a:rPr lang="en-US" dirty="0" err="1" smtClean="0"/>
              <a:t>TagSupport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doStartTag</a:t>
            </a:r>
            <a:r>
              <a:rPr lang="en-US" dirty="0" smtClean="0"/>
              <a:t>() throws </a:t>
            </a:r>
            <a:r>
              <a:rPr lang="en-US" dirty="0" err="1" smtClean="0"/>
              <a:t>JspException,ioException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JspWriter</a:t>
            </a:r>
            <a:r>
              <a:rPr lang="en-US" dirty="0" smtClean="0"/>
              <a:t> out=</a:t>
            </a:r>
            <a:r>
              <a:rPr lang="en-US" dirty="0" err="1" smtClean="0"/>
              <a:t>pageContext.getOut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out.println</a:t>
            </a:r>
            <a:r>
              <a:rPr lang="en-US" dirty="0" smtClean="0"/>
              <a:t>("&lt;BR&gt;&lt;B&gt;</a:t>
            </a:r>
            <a:r>
              <a:rPr lang="en-US" dirty="0" err="1" smtClean="0"/>
              <a:t>Tampilan</a:t>
            </a:r>
            <a:r>
              <a:rPr lang="en-US" dirty="0" smtClean="0"/>
              <a:t> Tag&lt;B&gt;");</a:t>
            </a:r>
          </a:p>
          <a:p>
            <a:r>
              <a:rPr lang="en-US" dirty="0" smtClean="0"/>
              <a:t>      return SKIP_BODY;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doEndTag</a:t>
            </a:r>
            <a:r>
              <a:rPr lang="en-US" dirty="0" smtClean="0"/>
              <a:t>() throws </a:t>
            </a:r>
            <a:r>
              <a:rPr lang="en-US" dirty="0" err="1" smtClean="0"/>
              <a:t>JspException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return 0;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custom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taglib</a:t>
            </a:r>
            <a:r>
              <a:rPr lang="en-US" dirty="0" smtClean="0"/>
              <a:t> (</a:t>
            </a:r>
            <a:r>
              <a:rPr lang="en-US" dirty="0" err="1" smtClean="0"/>
              <a:t>tld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1472" y="2428868"/>
            <a:ext cx="89297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taglib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     &lt;</a:t>
            </a:r>
            <a:r>
              <a:rPr lang="en-US" dirty="0" err="1" smtClean="0"/>
              <a:t>tlib</a:t>
            </a:r>
            <a:r>
              <a:rPr lang="en-US" dirty="0" smtClean="0"/>
              <a:t>-version&gt;1.0&lt;/</a:t>
            </a:r>
            <a:r>
              <a:rPr lang="en-US" dirty="0" err="1" smtClean="0"/>
              <a:t>tlib</a:t>
            </a:r>
            <a:r>
              <a:rPr lang="en-US" dirty="0" smtClean="0"/>
              <a:t>-version&gt;</a:t>
            </a:r>
          </a:p>
          <a:p>
            <a:r>
              <a:rPr lang="en-US" dirty="0" smtClean="0"/>
              <a:t>     &lt;</a:t>
            </a:r>
            <a:r>
              <a:rPr lang="en-US" dirty="0" err="1" smtClean="0"/>
              <a:t>jsp</a:t>
            </a:r>
            <a:r>
              <a:rPr lang="en-US" dirty="0" smtClean="0"/>
              <a:t>-version&gt;1.2&lt;/</a:t>
            </a:r>
            <a:r>
              <a:rPr lang="en-US" dirty="0" err="1" smtClean="0"/>
              <a:t>jsp</a:t>
            </a:r>
            <a:r>
              <a:rPr lang="en-US" dirty="0" smtClean="0"/>
              <a:t>-version&gt;</a:t>
            </a:r>
          </a:p>
          <a:p>
            <a:r>
              <a:rPr lang="en-US" dirty="0" smtClean="0"/>
              <a:t>     &lt;short-name&gt;Copyright Info&lt;/short-name&gt;</a:t>
            </a:r>
          </a:p>
          <a:p>
            <a:r>
              <a:rPr lang="en-US" dirty="0" smtClean="0"/>
              <a:t>     &lt;description&gt;</a:t>
            </a:r>
          </a:p>
          <a:p>
            <a:r>
              <a:rPr lang="en-US" dirty="0" smtClean="0"/>
              <a:t>          Developing First Custom Tags</a:t>
            </a:r>
          </a:p>
          <a:p>
            <a:r>
              <a:rPr lang="en-US" dirty="0" smtClean="0"/>
              <a:t>     &lt;/description&gt;</a:t>
            </a:r>
          </a:p>
          <a:p>
            <a:r>
              <a:rPr lang="en-US" dirty="0" smtClean="0"/>
              <a:t>     &lt;tag&gt;</a:t>
            </a:r>
          </a:p>
          <a:p>
            <a:r>
              <a:rPr lang="en-US" dirty="0" smtClean="0"/>
              <a:t>          &lt;name&gt;</a:t>
            </a:r>
            <a:r>
              <a:rPr lang="en-US" b="1" dirty="0" err="1" smtClean="0"/>
              <a:t>Coba</a:t>
            </a:r>
            <a:r>
              <a:rPr lang="en-US" dirty="0" smtClean="0"/>
              <a:t>&lt;/name&gt;</a:t>
            </a:r>
          </a:p>
          <a:p>
            <a:r>
              <a:rPr lang="en-US" dirty="0" smtClean="0"/>
              <a:t>          &lt;tag-class&gt;</a:t>
            </a:r>
            <a:r>
              <a:rPr lang="en-US" b="1" dirty="0" err="1" smtClean="0"/>
              <a:t>copyright.CopyrightTag</a:t>
            </a:r>
            <a:r>
              <a:rPr lang="en-US" dirty="0" smtClean="0"/>
              <a:t>&lt;/tag-class&gt;</a:t>
            </a:r>
          </a:p>
          <a:p>
            <a:r>
              <a:rPr lang="en-US" dirty="0" smtClean="0"/>
              <a:t>          &lt;body-content&gt;</a:t>
            </a:r>
            <a:r>
              <a:rPr lang="en-US" b="1" dirty="0" smtClean="0"/>
              <a:t>empty</a:t>
            </a:r>
            <a:r>
              <a:rPr lang="en-US" dirty="0" smtClean="0"/>
              <a:t>&lt;/body-content&gt;</a:t>
            </a:r>
          </a:p>
          <a:p>
            <a:r>
              <a:rPr lang="en-US" dirty="0" smtClean="0"/>
              <a:t>     &lt;/tag&gt;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taglib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custom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JSP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48" y="2357430"/>
            <a:ext cx="81439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&lt;%@ </a:t>
            </a:r>
            <a:r>
              <a:rPr lang="en-US" dirty="0" err="1" smtClean="0"/>
              <a:t>taglib</a:t>
            </a:r>
            <a:r>
              <a:rPr lang="en-US" dirty="0" smtClean="0"/>
              <a:t> </a:t>
            </a:r>
            <a:r>
              <a:rPr lang="en-US" dirty="0" err="1" smtClean="0"/>
              <a:t>uri</a:t>
            </a:r>
            <a:r>
              <a:rPr lang="en-US" dirty="0" smtClean="0"/>
              <a:t>="/CopyrightTag.tld" prefix="c" %&gt;</a:t>
            </a:r>
          </a:p>
          <a:p>
            <a:r>
              <a:rPr lang="en-US" dirty="0" smtClean="0"/>
              <a:t>&lt;html&gt;</a:t>
            </a:r>
          </a:p>
          <a:p>
            <a:r>
              <a:rPr lang="en-US" dirty="0" smtClean="0"/>
              <a:t>     &lt;head&gt;&lt;title&gt;New Tech Books &lt;/title&gt;&lt;/head&gt;</a:t>
            </a:r>
          </a:p>
          <a:p>
            <a:r>
              <a:rPr lang="en-US" dirty="0" smtClean="0"/>
              <a:t>     &lt;body&gt;</a:t>
            </a:r>
          </a:p>
          <a:p>
            <a:r>
              <a:rPr lang="en-US" dirty="0" smtClean="0"/>
              <a:t>	&lt;center&gt;</a:t>
            </a:r>
            <a:r>
              <a:rPr lang="en-US" b="1" dirty="0" smtClean="0"/>
              <a:t>&lt;c:Coba /&gt;</a:t>
            </a:r>
            <a:r>
              <a:rPr lang="en-US" dirty="0" smtClean="0"/>
              <a:t>&lt;/center&gt;</a:t>
            </a:r>
          </a:p>
          <a:p>
            <a:r>
              <a:rPr lang="en-US" dirty="0" smtClean="0"/>
              <a:t>	&lt;center&gt; &lt;b&gt; New Tech Books &lt;/center&gt;&lt;BR&gt;</a:t>
            </a:r>
          </a:p>
          <a:p>
            <a:r>
              <a:rPr lang="en-US" dirty="0" smtClean="0"/>
              <a:t>	&lt;center&gt;&lt;b&gt; Welcome to our Website&lt;/center&gt;</a:t>
            </a:r>
          </a:p>
          <a:p>
            <a:r>
              <a:rPr lang="en-US" dirty="0" smtClean="0"/>
              <a:t>	</a:t>
            </a:r>
            <a:r>
              <a:rPr lang="en-US" b="1" dirty="0" smtClean="0"/>
              <a:t>&lt;c:Coba /&gt;</a:t>
            </a:r>
          </a:p>
          <a:p>
            <a:r>
              <a:rPr lang="en-US" dirty="0" smtClean="0"/>
              <a:t>	&lt;center&gt;</a:t>
            </a:r>
            <a:r>
              <a:rPr lang="en-US" b="1" dirty="0" smtClean="0"/>
              <a:t>&lt;c:Coba /&gt;</a:t>
            </a:r>
            <a:r>
              <a:rPr lang="en-US" dirty="0" smtClean="0"/>
              <a:t>&lt;/center&gt;</a:t>
            </a:r>
          </a:p>
          <a:p>
            <a:r>
              <a:rPr lang="en-US" dirty="0" smtClean="0"/>
              <a:t>     &lt;/body&gt;</a:t>
            </a:r>
          </a:p>
          <a:p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r>
              <a:rPr lang="en-US" dirty="0" smtClean="0"/>
              <a:t>/JSP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Buka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Admin Console</a:t>
            </a:r>
          </a:p>
          <a:p>
            <a:r>
              <a:rPr lang="en-US" sz="2400" dirty="0" err="1" smtClean="0"/>
              <a:t>Pilih</a:t>
            </a:r>
            <a:r>
              <a:rPr lang="en-US" sz="2400" dirty="0" smtClean="0"/>
              <a:t> Menu </a:t>
            </a:r>
          </a:p>
          <a:p>
            <a:pPr lvl="1"/>
            <a:r>
              <a:rPr lang="en-US" sz="2000" dirty="0" err="1" smtClean="0"/>
              <a:t>Configuration,Security,Realm,File</a:t>
            </a:r>
            <a:endParaRPr lang="en-US" sz="2000" dirty="0" smtClean="0"/>
          </a:p>
          <a:p>
            <a:r>
              <a:rPr lang="en-US" sz="2400" dirty="0" err="1" smtClean="0"/>
              <a:t>Klik</a:t>
            </a:r>
            <a:r>
              <a:rPr lang="en-US" sz="2400" dirty="0" smtClean="0"/>
              <a:t> Manage User</a:t>
            </a:r>
          </a:p>
          <a:p>
            <a:pPr lvl="1"/>
            <a:r>
              <a:rPr lang="en-US" sz="2000" dirty="0" err="1" smtClean="0"/>
              <a:t>Tambahkan</a:t>
            </a:r>
            <a:r>
              <a:rPr lang="en-US" sz="2000" dirty="0" smtClean="0"/>
              <a:t> user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server</a:t>
            </a:r>
          </a:p>
          <a:p>
            <a:r>
              <a:rPr lang="en-US" sz="2400" dirty="0" err="1" smtClean="0"/>
              <a:t>Tambahkan</a:t>
            </a:r>
            <a:r>
              <a:rPr lang="en-US" sz="2400" dirty="0" smtClean="0"/>
              <a:t> setting security </a:t>
            </a:r>
            <a:r>
              <a:rPr lang="en-US" sz="2400" dirty="0" err="1" smtClean="0"/>
              <a:t>saat</a:t>
            </a:r>
            <a:r>
              <a:rPr lang="en-US" sz="2400" dirty="0" smtClean="0"/>
              <a:t> deploy</a:t>
            </a:r>
          </a:p>
          <a:p>
            <a:pPr lvl="1"/>
            <a:r>
              <a:rPr lang="en-US" sz="2000" dirty="0" err="1" smtClean="0"/>
              <a:t>Tambahkan</a:t>
            </a:r>
            <a:r>
              <a:rPr lang="en-US" sz="2000" dirty="0" smtClean="0"/>
              <a:t> Role (tab Roles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Set Security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WebApp</a:t>
            </a:r>
            <a:r>
              <a:rPr lang="en-US" sz="2000" dirty="0" smtClean="0"/>
              <a:t> (</a:t>
            </a:r>
            <a:r>
              <a:rPr lang="en-US" sz="2000" dirty="0" err="1" smtClean="0"/>
              <a:t>Lihat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Setting User </a:t>
            </a:r>
          </a:p>
          <a:p>
            <a:pPr lvl="1"/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tombol</a:t>
            </a:r>
            <a:r>
              <a:rPr lang="en-US" sz="2000" dirty="0" smtClean="0"/>
              <a:t>: Sun-Specific Settings…</a:t>
            </a:r>
          </a:p>
          <a:p>
            <a:pPr lvl="1"/>
            <a:r>
              <a:rPr lang="en-US" sz="2000" dirty="0" err="1" smtClean="0"/>
              <a:t>Pilih</a:t>
            </a:r>
            <a:r>
              <a:rPr lang="en-US" sz="2000" dirty="0" smtClean="0"/>
              <a:t>: User to Role Mappings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&amp; Interface yang </a:t>
            </a:r>
            <a:r>
              <a:rPr lang="en-US" dirty="0" err="1" smtClean="0"/>
              <a:t>diperlukan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143000" lvl="2" indent="-228600">
              <a:buSzPct val="140000"/>
              <a:buFontTx/>
              <a:buChar char="•"/>
            </a:pPr>
            <a:r>
              <a:rPr lang="en-US" sz="2800" dirty="0" err="1" smtClean="0">
                <a:solidFill>
                  <a:srgbClr val="006666"/>
                </a:solidFill>
                <a:latin typeface="Courier New" pitchFamily="49" charset="0"/>
                <a:cs typeface="Times New Roman" charset="0"/>
              </a:rPr>
              <a:t>javax.servlet.Servlet</a:t>
            </a:r>
            <a:r>
              <a:rPr lang="en-US" sz="2800" dirty="0" smtClean="0">
                <a:solidFill>
                  <a:srgbClr val="006666"/>
                </a:solidFill>
                <a:latin typeface="Verdana" pitchFamily="34" charset="0"/>
                <a:cs typeface="Times New Roman" charset="0"/>
              </a:rPr>
              <a:t> </a:t>
            </a:r>
          </a:p>
          <a:p>
            <a:pPr marL="1143000" lvl="2" indent="-228600">
              <a:buSzPct val="140000"/>
              <a:buFontTx/>
              <a:buChar char="•"/>
            </a:pPr>
            <a:r>
              <a:rPr lang="en-US" sz="2800" dirty="0" err="1" smtClean="0">
                <a:solidFill>
                  <a:srgbClr val="006666"/>
                </a:solidFill>
                <a:latin typeface="Courier New" pitchFamily="49" charset="0"/>
                <a:cs typeface="Times New Roman" charset="0"/>
              </a:rPr>
              <a:t>javax.servlet.ServletConfig</a:t>
            </a:r>
            <a:r>
              <a:rPr lang="en-US" sz="2800" dirty="0" smtClean="0">
                <a:solidFill>
                  <a:srgbClr val="006666"/>
                </a:solidFill>
                <a:latin typeface="Verdana" pitchFamily="34" charset="0"/>
                <a:cs typeface="Times New Roman" charset="0"/>
              </a:rPr>
              <a:t> </a:t>
            </a:r>
          </a:p>
          <a:p>
            <a:pPr marL="1143000" lvl="2" indent="-228600">
              <a:buSzPct val="140000"/>
              <a:buFontTx/>
              <a:buChar char="•"/>
            </a:pPr>
            <a:endParaRPr lang="en-US" sz="1800" dirty="0" smtClean="0">
              <a:solidFill>
                <a:srgbClr val="006666"/>
              </a:solidFill>
              <a:latin typeface="Verdana" pitchFamily="34" charset="0"/>
              <a:cs typeface="Times New Roman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85926"/>
            <a:ext cx="63214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57364"/>
            <a:ext cx="68580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428728" y="2428868"/>
            <a:ext cx="5181600" cy="3214710"/>
            <a:chOff x="912" y="1584"/>
            <a:chExt cx="3264" cy="2400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2753" y="1584"/>
              <a:ext cx="1423" cy="24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  <a:effectLst>
              <a:outerShdw dist="56796" dir="1593903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18"/>
            <p:cNvSpPr>
              <a:spLocks noChangeArrowheads="1"/>
            </p:cNvSpPr>
            <p:nvPr/>
          </p:nvSpPr>
          <p:spPr bwMode="auto">
            <a:xfrm>
              <a:off x="912" y="2636"/>
              <a:ext cx="1004" cy="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8392" dir="1308085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1104" y="2736"/>
              <a:ext cx="786" cy="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solidFill>
                    <a:srgbClr val="000000"/>
                  </a:solidFill>
                  <a:cs typeface="Times New Roman" pitchFamily="18" charset="0"/>
                </a:rPr>
                <a:t>Client (Browser)</a:t>
              </a:r>
              <a:endParaRPr lang="en-US" sz="1600" dirty="0"/>
            </a:p>
          </p:txBody>
        </p:sp>
        <p:sp>
          <p:nvSpPr>
            <p:cNvPr id="8" name="Oval 16"/>
            <p:cNvSpPr>
              <a:spLocks noChangeArrowheads="1"/>
            </p:cNvSpPr>
            <p:nvPr/>
          </p:nvSpPr>
          <p:spPr bwMode="auto">
            <a:xfrm>
              <a:off x="2921" y="1784"/>
              <a:ext cx="1088" cy="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2021404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088" y="1884"/>
              <a:ext cx="753" cy="3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init()</a:t>
              </a:r>
              <a:endParaRPr lang="en-US" sz="1600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2921" y="2584"/>
              <a:ext cx="1088" cy="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2021404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088" y="2684"/>
              <a:ext cx="753" cy="3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service()</a:t>
              </a:r>
              <a:endParaRPr lang="en-US" sz="1600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921" y="3384"/>
              <a:ext cx="1088" cy="5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45791" dir="2021404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088" y="3484"/>
              <a:ext cx="753" cy="3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destroy()</a:t>
              </a:r>
              <a:endParaRPr lang="en-US" sz="160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506" y="2284"/>
              <a:ext cx="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506" y="3084"/>
              <a:ext cx="0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>
              <a:off x="2000" y="2736"/>
              <a:ext cx="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2000" y="3036"/>
              <a:ext cx="6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2000" y="2336"/>
              <a:ext cx="655" cy="3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  <a:cs typeface="Times New Roman" pitchFamily="18" charset="0"/>
                </a:rPr>
                <a:t>Request</a:t>
              </a:r>
              <a:endParaRPr lang="en-US" sz="1600" dirty="0"/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890" y="3184"/>
              <a:ext cx="835" cy="3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dirty="0">
                  <a:solidFill>
                    <a:srgbClr val="000000"/>
                  </a:solidFill>
                  <a:cs typeface="Times New Roman" pitchFamily="18" charset="0"/>
                </a:rPr>
                <a:t>Response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paket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HttpServlet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4414" y="22145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import java.io.*;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javax.servlet.http</a:t>
            </a:r>
            <a:r>
              <a:rPr lang="en-US" dirty="0" smtClean="0"/>
              <a:t>.*;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85852" y="4000504"/>
            <a:ext cx="6072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NewServlet</a:t>
            </a:r>
            <a:r>
              <a:rPr lang="en-US" dirty="0" smtClean="0"/>
              <a:t> extends </a:t>
            </a:r>
            <a:r>
              <a:rPr lang="en-US" dirty="0" err="1" smtClean="0"/>
              <a:t>HttpServlet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…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 smtClean="0"/>
          </a:p>
          <a:p>
            <a:pPr lvl="1"/>
            <a:r>
              <a:rPr lang="en-US" dirty="0" smtClean="0"/>
              <a:t>init() </a:t>
            </a:r>
            <a:r>
              <a:rPr lang="en-US" dirty="0" err="1" smtClean="0"/>
              <a:t>dan</a:t>
            </a:r>
            <a:r>
              <a:rPr lang="en-US" dirty="0" smtClean="0"/>
              <a:t> destroy()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lvl="1"/>
            <a:r>
              <a:rPr lang="en-US" dirty="0" err="1" smtClean="0"/>
              <a:t>doGet</a:t>
            </a:r>
            <a:r>
              <a:rPr lang="en-US" dirty="0" smtClean="0"/>
              <a:t>(), </a:t>
            </a:r>
            <a:r>
              <a:rPr lang="en-US" dirty="0" err="1" smtClean="0"/>
              <a:t>doPost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service()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71604" y="3714752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void init() 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doGet</a:t>
            </a:r>
            <a:r>
              <a:rPr lang="en-US" dirty="0" smtClean="0"/>
              <a:t>(</a:t>
            </a:r>
            <a:r>
              <a:rPr lang="en-US" dirty="0" err="1" smtClean="0"/>
              <a:t>HttpServletRequest</a:t>
            </a:r>
            <a:r>
              <a:rPr lang="en-US" dirty="0" smtClean="0"/>
              <a:t> request,</a:t>
            </a:r>
          </a:p>
          <a:p>
            <a:r>
              <a:rPr lang="en-US" dirty="0" smtClean="0"/>
              <a:t>                           </a:t>
            </a:r>
            <a:r>
              <a:rPr lang="en-US" dirty="0" err="1" smtClean="0"/>
              <a:t>HttpServletResponse</a:t>
            </a:r>
            <a:r>
              <a:rPr lang="en-US" dirty="0" smtClean="0"/>
              <a:t> response) 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doPost</a:t>
            </a:r>
            <a:r>
              <a:rPr lang="en-US" dirty="0" smtClean="0"/>
              <a:t>(</a:t>
            </a:r>
            <a:r>
              <a:rPr lang="en-US" dirty="0" err="1" smtClean="0"/>
              <a:t>HttpServletRequest</a:t>
            </a:r>
            <a:r>
              <a:rPr lang="en-US" dirty="0" smtClean="0"/>
              <a:t> request,</a:t>
            </a:r>
          </a:p>
          <a:p>
            <a:r>
              <a:rPr lang="en-US" dirty="0" smtClean="0"/>
              <a:t>                           </a:t>
            </a:r>
            <a:r>
              <a:rPr lang="en-US" dirty="0" err="1" smtClean="0"/>
              <a:t>HttpServletResponse</a:t>
            </a:r>
            <a:r>
              <a:rPr lang="en-US" dirty="0" smtClean="0"/>
              <a:t> response) </a:t>
            </a:r>
          </a:p>
          <a:p>
            <a:r>
              <a:rPr lang="en-US" dirty="0" smtClean="0"/>
              <a:t>public void service(</a:t>
            </a:r>
            <a:r>
              <a:rPr lang="en-US" dirty="0" err="1" smtClean="0"/>
              <a:t>HttpServletRequest</a:t>
            </a:r>
            <a:r>
              <a:rPr lang="en-US" dirty="0" smtClean="0"/>
              <a:t> request, </a:t>
            </a:r>
          </a:p>
          <a:p>
            <a:r>
              <a:rPr lang="en-US" dirty="0" smtClean="0"/>
              <a:t>                           </a:t>
            </a:r>
            <a:r>
              <a:rPr lang="en-US" dirty="0" err="1" smtClean="0"/>
              <a:t>HttpServletResponse</a:t>
            </a:r>
            <a:r>
              <a:rPr lang="en-US" dirty="0" smtClean="0"/>
              <a:t> response) </a:t>
            </a:r>
          </a:p>
          <a:p>
            <a:r>
              <a:rPr lang="en-US" dirty="0" smtClean="0"/>
              <a:t>public void destroy()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balasan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client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76" y="29289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PrintWriter</a:t>
            </a:r>
            <a:r>
              <a:rPr lang="en-US" dirty="0" smtClean="0"/>
              <a:t> out=null;</a:t>
            </a:r>
          </a:p>
          <a:p>
            <a:r>
              <a:rPr lang="en-US" dirty="0" smtClean="0"/>
              <a:t> out=</a:t>
            </a:r>
            <a:r>
              <a:rPr lang="en-US" dirty="0" err="1" smtClean="0"/>
              <a:t>response.getWriter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out.print</a:t>
            </a:r>
            <a:r>
              <a:rPr lang="en-US" dirty="0" smtClean="0"/>
              <a:t>("&lt;B&gt;Test&lt;/B&gt;");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&amp; Deploy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Servlet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786" y="2357430"/>
            <a:ext cx="835821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import java.io.*;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</a:t>
            </a:r>
            <a:r>
              <a:rPr lang="en-US" dirty="0" smtClean="0"/>
              <a:t>.*;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javax.servlet.http</a:t>
            </a:r>
            <a:r>
              <a:rPr lang="en-US" dirty="0" smtClean="0"/>
              <a:t>.*;</a:t>
            </a:r>
          </a:p>
          <a:p>
            <a:endParaRPr lang="en-US" dirty="0" smtClean="0"/>
          </a:p>
          <a:p>
            <a:r>
              <a:rPr lang="en-US" dirty="0" smtClean="0"/>
              <a:t>public class Hello extends </a:t>
            </a:r>
            <a:r>
              <a:rPr lang="en-US" dirty="0" err="1" smtClean="0"/>
              <a:t>HttpServlet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PrintWriter</a:t>
            </a:r>
            <a:r>
              <a:rPr lang="en-US" dirty="0" smtClean="0"/>
              <a:t> out=null;</a:t>
            </a:r>
          </a:p>
          <a:p>
            <a:endParaRPr lang="en-US" dirty="0" smtClean="0"/>
          </a:p>
          <a:p>
            <a:r>
              <a:rPr lang="en-US" dirty="0" smtClean="0"/>
              <a:t>   public void service(</a:t>
            </a:r>
            <a:r>
              <a:rPr lang="en-US" dirty="0" err="1" smtClean="0"/>
              <a:t>HttpServletRequest</a:t>
            </a:r>
            <a:r>
              <a:rPr lang="en-US" dirty="0" smtClean="0"/>
              <a:t> </a:t>
            </a:r>
            <a:r>
              <a:rPr lang="en-US" dirty="0" err="1" smtClean="0"/>
              <a:t>rq</a:t>
            </a:r>
            <a:r>
              <a:rPr lang="en-US" dirty="0" smtClean="0"/>
              <a:t>, </a:t>
            </a:r>
            <a:r>
              <a:rPr lang="en-US" dirty="0" err="1" smtClean="0"/>
              <a:t>HttpServletResponse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 throws </a:t>
            </a:r>
            <a:r>
              <a:rPr lang="en-US" dirty="0" err="1" smtClean="0"/>
              <a:t>ServletException,IOException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    out=</a:t>
            </a:r>
            <a:r>
              <a:rPr lang="en-US" dirty="0" err="1" smtClean="0"/>
              <a:t>rs.getWriter</a:t>
            </a:r>
            <a:r>
              <a:rPr lang="en-US" dirty="0" smtClean="0"/>
              <a:t>();			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out.println</a:t>
            </a:r>
            <a:r>
              <a:rPr lang="en-US" dirty="0" smtClean="0"/>
              <a:t>("&lt;B&gt;Hello Word&lt;/B&gt;");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</TotalTime>
  <Words>1438</Words>
  <Application>Microsoft Office PowerPoint</Application>
  <PresentationFormat>On-screen Show (4:3)</PresentationFormat>
  <Paragraphs>415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PERTEMUAN 9 DAN 10</vt:lpstr>
      <vt:lpstr>Materi Servlet </vt:lpstr>
      <vt:lpstr>Konsep servlets</vt:lpstr>
      <vt:lpstr>Class &amp; Interface yang diperlukan</vt:lpstr>
      <vt:lpstr>Siklus Hidup Servlet</vt:lpstr>
      <vt:lpstr>Membangun Servlet</vt:lpstr>
      <vt:lpstr>Membangun Servlet</vt:lpstr>
      <vt:lpstr>Membangun Servlet</vt:lpstr>
      <vt:lpstr>Implementasi &amp; Deploy</vt:lpstr>
      <vt:lpstr>Meng-compile Servlet</vt:lpstr>
      <vt:lpstr>Mendeploy Servlet ke Server</vt:lpstr>
      <vt:lpstr>Mendeploy Servlet ke Server(2)</vt:lpstr>
      <vt:lpstr>Mendeploy Servlet ke Server(3)</vt:lpstr>
      <vt:lpstr>Menjalankan Servlet dari browser</vt:lpstr>
      <vt:lpstr>Tampilan Deploytool</vt:lpstr>
      <vt:lpstr>Melewatkan parameter antar halaman</vt:lpstr>
      <vt:lpstr>Koneksi Basis Data dengan ODBC</vt:lpstr>
      <vt:lpstr>Query pada Basis Data</vt:lpstr>
      <vt:lpstr>Eksekusi Query</vt:lpstr>
      <vt:lpstr>Mengambil Meta data (struktur tabel)</vt:lpstr>
      <vt:lpstr>Mengambil data hasil query</vt:lpstr>
      <vt:lpstr>Penggunaan class lain</vt:lpstr>
      <vt:lpstr>Session Management</vt:lpstr>
      <vt:lpstr>Session Management dengan cookie (1)</vt:lpstr>
      <vt:lpstr>Session Management dengan cookie (2)</vt:lpstr>
      <vt:lpstr>Memanggil halaman lain</vt:lpstr>
      <vt:lpstr>JSP</vt:lpstr>
      <vt:lpstr>JSP</vt:lpstr>
      <vt:lpstr>Struktur Penulisan kode JSP</vt:lpstr>
      <vt:lpstr>Struktur Penulisan kode JSP</vt:lpstr>
      <vt:lpstr>JSP implicit object</vt:lpstr>
      <vt:lpstr>JSP Actions</vt:lpstr>
      <vt:lpstr>JSP Custom Tags</vt:lpstr>
      <vt:lpstr>Method dalam class Tag</vt:lpstr>
      <vt:lpstr>Return method</vt:lpstr>
      <vt:lpstr>Membuat custom tag</vt:lpstr>
      <vt:lpstr>Membuat custom tag</vt:lpstr>
      <vt:lpstr>Membuat custom tag</vt:lpstr>
      <vt:lpstr>Security pada Servlet/JSP</vt:lpstr>
      <vt:lpstr>Admin Console</vt:lpstr>
      <vt:lpstr>Security Setting</vt:lpstr>
    </vt:vector>
  </TitlesOfParts>
  <Company>IF STTTelkom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Grafika Komputer &amp; Pengolahan Citra  (CS 3204)</dc:title>
  <dc:creator>Fazmah Arif Yulianto</dc:creator>
  <cp:lastModifiedBy>Phantom Assassin</cp:lastModifiedBy>
  <cp:revision>55</cp:revision>
  <dcterms:created xsi:type="dcterms:W3CDTF">2005-02-28T17:04:39Z</dcterms:created>
  <dcterms:modified xsi:type="dcterms:W3CDTF">2012-11-07T02:50:15Z</dcterms:modified>
</cp:coreProperties>
</file>