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E1F-832A-43A4-98E7-B8454B3776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6DD4-DD9A-4629-9959-7AE0A1435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E1F-832A-43A4-98E7-B8454B3776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6DD4-DD9A-4629-9959-7AE0A1435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E1F-832A-43A4-98E7-B8454B3776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6DD4-DD9A-4629-9959-7AE0A1435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E1F-832A-43A4-98E7-B8454B3776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6DD4-DD9A-4629-9959-7AE0A1435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E1F-832A-43A4-98E7-B8454B3776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6DD4-DD9A-4629-9959-7AE0A1435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E1F-832A-43A4-98E7-B8454B3776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6DD4-DD9A-4629-9959-7AE0A1435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E1F-832A-43A4-98E7-B8454B3776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6DD4-DD9A-4629-9959-7AE0A1435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E1F-832A-43A4-98E7-B8454B3776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6DD4-DD9A-4629-9959-7AE0A1435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E1F-832A-43A4-98E7-B8454B3776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6DD4-DD9A-4629-9959-7AE0A1435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E1F-832A-43A4-98E7-B8454B3776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6DD4-DD9A-4629-9959-7AE0A1435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E1F-832A-43A4-98E7-B8454B3776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CD6DD4-DD9A-4629-9959-7AE0A14351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CF6E1F-832A-43A4-98E7-B8454B37764E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CD6DD4-DD9A-4629-9959-7AE0A143516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Systems Life Cycle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Implementation</a:t>
            </a:r>
            <a:endParaRPr lang="en-US" dirty="0" smtClean="0"/>
          </a:p>
          <a:p>
            <a:r>
              <a:rPr lang="en-US" dirty="0" err="1" smtClean="0"/>
              <a:t>Tujuan</a:t>
            </a:r>
            <a:r>
              <a:rPr lang="en-US" dirty="0" smtClean="0"/>
              <a:t> : 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logikal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dibangunnya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dikembangkannya</a:t>
            </a:r>
            <a:r>
              <a:rPr lang="en-US" dirty="0"/>
              <a:t>.</a:t>
            </a:r>
          </a:p>
          <a:p>
            <a:pPr lvl="1"/>
            <a:r>
              <a:rPr lang="en-US" dirty="0" err="1" smtClean="0"/>
              <a:t>Mengimplementasikan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  <a:p>
            <a:pPr lvl="1"/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optimal.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err="1" smtClean="0"/>
              <a:t>Aktivitas</a:t>
            </a:r>
            <a:r>
              <a:rPr lang="en-US" sz="2800" dirty="0" smtClean="0"/>
              <a:t> Implementation :</a:t>
            </a:r>
          </a:p>
          <a:p>
            <a:r>
              <a:rPr lang="en-US" sz="1800" dirty="0"/>
              <a:t>9. </a:t>
            </a:r>
            <a:r>
              <a:rPr lang="en-US" sz="1800" b="1" dirty="0"/>
              <a:t>Programming &amp; testing</a:t>
            </a:r>
            <a:r>
              <a:rPr lang="en-US" sz="1800" dirty="0"/>
              <a:t> </a:t>
            </a:r>
          </a:p>
          <a:p>
            <a:r>
              <a:rPr lang="en-US" sz="1800" dirty="0"/>
              <a:t>   a. </a:t>
            </a:r>
            <a:r>
              <a:rPr lang="en-US" sz="1800" dirty="0" err="1"/>
              <a:t>Tujuan</a:t>
            </a:r>
            <a:r>
              <a:rPr lang="en-US" sz="1800" dirty="0"/>
              <a:t>	: </a:t>
            </a:r>
            <a:r>
              <a:rPr lang="en-US" sz="1800" dirty="0" err="1"/>
              <a:t>Mengkonversikan</a:t>
            </a:r>
            <a:r>
              <a:rPr lang="en-US" sz="1800" dirty="0"/>
              <a:t> </a:t>
            </a:r>
            <a:r>
              <a:rPr lang="en-US" sz="1800" dirty="0" err="1"/>
              <a:t>perancangan</a:t>
            </a:r>
            <a:r>
              <a:rPr lang="en-US" sz="1800" dirty="0"/>
              <a:t> </a:t>
            </a:r>
            <a:r>
              <a:rPr lang="en-US" sz="1800" dirty="0" err="1"/>
              <a:t>logikal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kegiatan</a:t>
            </a:r>
            <a:r>
              <a:rPr lang="en-US" sz="1800" dirty="0"/>
              <a:t> </a:t>
            </a:r>
          </a:p>
          <a:p>
            <a:r>
              <a:rPr lang="en-US" sz="1800" dirty="0"/>
              <a:t>                  </a:t>
            </a:r>
            <a:r>
              <a:rPr lang="en-US" sz="1800" dirty="0" err="1"/>
              <a:t>operasi</a:t>
            </a:r>
            <a:r>
              <a:rPr lang="en-US" sz="1800" dirty="0"/>
              <a:t> coding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err="1"/>
              <a:t>bahasa</a:t>
            </a:r>
            <a:r>
              <a:rPr lang="en-US" sz="1800" dirty="0"/>
              <a:t> </a:t>
            </a:r>
            <a:r>
              <a:rPr lang="en-US" sz="1800" dirty="0" err="1"/>
              <a:t>pemograman</a:t>
            </a:r>
            <a:r>
              <a:rPr lang="en-US" sz="1800" dirty="0"/>
              <a:t> </a:t>
            </a:r>
          </a:p>
          <a:p>
            <a:r>
              <a:rPr lang="en-US" sz="1800" dirty="0"/>
              <a:t>                  </a:t>
            </a:r>
            <a:r>
              <a:rPr lang="en-US" sz="1800" dirty="0" err="1"/>
              <a:t>tertentu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mengetest</a:t>
            </a:r>
            <a:r>
              <a:rPr lang="en-US" sz="1800" dirty="0"/>
              <a:t> </a:t>
            </a:r>
            <a:r>
              <a:rPr lang="en-US" sz="1800" dirty="0" err="1"/>
              <a:t>semua</a:t>
            </a:r>
            <a:r>
              <a:rPr lang="en-US" sz="1800" dirty="0"/>
              <a:t> program </a:t>
            </a:r>
            <a:r>
              <a:rPr lang="en-US" sz="1800" dirty="0" err="1"/>
              <a:t>serta</a:t>
            </a:r>
            <a:r>
              <a:rPr lang="en-US" sz="1800" dirty="0"/>
              <a:t> </a:t>
            </a:r>
            <a:r>
              <a:rPr lang="en-US" sz="1800" dirty="0" err="1"/>
              <a:t>memastikan</a:t>
            </a:r>
            <a:r>
              <a:rPr lang="en-US" sz="1800" dirty="0"/>
              <a:t> </a:t>
            </a:r>
          </a:p>
          <a:p>
            <a:r>
              <a:rPr lang="en-US" sz="1800" dirty="0"/>
              <a:t>                  </a:t>
            </a:r>
            <a:r>
              <a:rPr lang="en-US" sz="1800" dirty="0" err="1"/>
              <a:t>semua</a:t>
            </a:r>
            <a:r>
              <a:rPr lang="en-US" sz="1800" dirty="0"/>
              <a:t> </a:t>
            </a:r>
            <a:r>
              <a:rPr lang="en-US" sz="1800" dirty="0" err="1"/>
              <a:t>fungsi</a:t>
            </a:r>
            <a:r>
              <a:rPr lang="en-US" sz="1800" dirty="0"/>
              <a:t> / </a:t>
            </a:r>
            <a:r>
              <a:rPr lang="en-US" sz="1800" dirty="0" err="1"/>
              <a:t>modul</a:t>
            </a:r>
            <a:r>
              <a:rPr lang="en-US" sz="1800" dirty="0"/>
              <a:t> program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berjalan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benar</a:t>
            </a:r>
            <a:r>
              <a:rPr lang="en-US" sz="1800" dirty="0"/>
              <a:t>.</a:t>
            </a:r>
          </a:p>
          <a:p>
            <a:r>
              <a:rPr lang="en-US" sz="1800" dirty="0"/>
              <a:t>   b. </a:t>
            </a:r>
            <a:r>
              <a:rPr lang="en-US" sz="1800" dirty="0" err="1"/>
              <a:t>Hasil</a:t>
            </a:r>
            <a:r>
              <a:rPr lang="en-US" sz="1800" dirty="0"/>
              <a:t>	: Coding program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spesifikasi</a:t>
            </a:r>
            <a:r>
              <a:rPr lang="en-US" sz="1800" dirty="0"/>
              <a:t> program.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10.</a:t>
            </a:r>
            <a:r>
              <a:rPr lang="en-US" sz="1800" b="1" dirty="0"/>
              <a:t>Training</a:t>
            </a:r>
            <a:endParaRPr lang="en-US" sz="1800" dirty="0"/>
          </a:p>
          <a:p>
            <a:r>
              <a:rPr lang="en-US" sz="1800" dirty="0"/>
              <a:t>   a. </a:t>
            </a:r>
            <a:r>
              <a:rPr lang="en-US" sz="1800" dirty="0" err="1"/>
              <a:t>Tujuan</a:t>
            </a:r>
            <a:r>
              <a:rPr lang="en-US" sz="1800" dirty="0"/>
              <a:t>	: </a:t>
            </a:r>
            <a:r>
              <a:rPr lang="en-US" sz="1800" dirty="0" err="1"/>
              <a:t>Memimpin</a:t>
            </a:r>
            <a:r>
              <a:rPr lang="en-US" sz="1800" dirty="0"/>
              <a:t> (conduct) </a:t>
            </a:r>
            <a:r>
              <a:rPr lang="en-US" sz="1800" dirty="0" err="1"/>
              <a:t>pelatihan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, </a:t>
            </a:r>
          </a:p>
          <a:p>
            <a:r>
              <a:rPr lang="en-US" sz="1800" dirty="0"/>
              <a:t>                  </a:t>
            </a:r>
            <a:r>
              <a:rPr lang="en-US" sz="1800" dirty="0" err="1"/>
              <a:t>persiapan</a:t>
            </a:r>
            <a:r>
              <a:rPr lang="en-US" sz="1800" dirty="0"/>
              <a:t> </a:t>
            </a:r>
            <a:r>
              <a:rPr lang="en-US" sz="1800" dirty="0" err="1"/>
              <a:t>lokasi</a:t>
            </a:r>
            <a:r>
              <a:rPr lang="en-US" sz="1800" dirty="0"/>
              <a:t> </a:t>
            </a:r>
            <a:r>
              <a:rPr lang="en-US" sz="1800" dirty="0" err="1"/>
              <a:t>latihan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tugas-tugas</a:t>
            </a:r>
            <a:r>
              <a:rPr lang="en-US" sz="1800" dirty="0"/>
              <a:t> lain yang </a:t>
            </a:r>
          </a:p>
          <a:p>
            <a:r>
              <a:rPr lang="en-US" sz="1800" dirty="0"/>
              <a:t>                  </a:t>
            </a:r>
            <a:r>
              <a:rPr lang="en-US" sz="1800" dirty="0" err="1"/>
              <a:t>berhubungan</a:t>
            </a:r>
            <a:r>
              <a:rPr lang="en-US" sz="1800" dirty="0"/>
              <a:t> </a:t>
            </a:r>
            <a:r>
              <a:rPr lang="en-US" sz="1800" dirty="0" err="1"/>
              <a:t>denganp</a:t>
            </a:r>
            <a:r>
              <a:rPr lang="en-US" sz="1800" dirty="0"/>
              <a:t> </a:t>
            </a:r>
            <a:r>
              <a:rPr lang="en-US" sz="1800" dirty="0" err="1"/>
              <a:t>pelatihan</a:t>
            </a:r>
            <a:r>
              <a:rPr lang="en-US" sz="1800" dirty="0"/>
              <a:t> (</a:t>
            </a:r>
            <a:r>
              <a:rPr lang="en-US" sz="1800" dirty="0" err="1"/>
              <a:t>buku-buku</a:t>
            </a:r>
            <a:r>
              <a:rPr lang="en-US" sz="1800" dirty="0"/>
              <a:t> </a:t>
            </a:r>
            <a:r>
              <a:rPr lang="en-US" sz="1800" dirty="0" err="1"/>
              <a:t>panduan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).</a:t>
            </a:r>
          </a:p>
          <a:p>
            <a:r>
              <a:rPr lang="en-US" sz="1800" dirty="0"/>
              <a:t>   b. </a:t>
            </a:r>
            <a:r>
              <a:rPr lang="en-US" sz="1800" dirty="0" err="1"/>
              <a:t>Hasil</a:t>
            </a:r>
            <a:r>
              <a:rPr lang="en-US" sz="1800" dirty="0"/>
              <a:t>	: </a:t>
            </a:r>
            <a:r>
              <a:rPr lang="en-US" sz="1800" dirty="0" err="1"/>
              <a:t>Rencana</a:t>
            </a:r>
            <a:r>
              <a:rPr lang="en-US" sz="1800" dirty="0"/>
              <a:t> </a:t>
            </a:r>
            <a:r>
              <a:rPr lang="en-US" sz="1800" dirty="0" err="1"/>
              <a:t>pelatihan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, </a:t>
            </a:r>
            <a:r>
              <a:rPr lang="en-US" sz="1800" dirty="0" err="1"/>
              <a:t>modul-modul</a:t>
            </a:r>
            <a:r>
              <a:rPr lang="en-US" sz="1800" dirty="0"/>
              <a:t> </a:t>
            </a:r>
            <a:r>
              <a:rPr lang="en-US" sz="1800" dirty="0" err="1"/>
              <a:t>katihan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</a:p>
          <a:p>
            <a:r>
              <a:rPr lang="en-US" sz="1800" dirty="0"/>
              <a:t>                  </a:t>
            </a:r>
            <a:r>
              <a:rPr lang="en-US" sz="1800" dirty="0" err="1"/>
              <a:t>sebagainya</a:t>
            </a:r>
            <a:r>
              <a:rPr lang="en-US" sz="1800" dirty="0"/>
              <a:t>.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11. </a:t>
            </a:r>
            <a:r>
              <a:rPr lang="en-US" sz="1800" b="1" dirty="0"/>
              <a:t>System changeover</a:t>
            </a:r>
            <a:endParaRPr lang="en-US" sz="1800" dirty="0"/>
          </a:p>
          <a:p>
            <a:r>
              <a:rPr lang="en-US" sz="1800" dirty="0"/>
              <a:t>    a. </a:t>
            </a:r>
            <a:r>
              <a:rPr lang="en-US" sz="1800" dirty="0" err="1"/>
              <a:t>Tujuan</a:t>
            </a:r>
            <a:r>
              <a:rPr lang="en-US" sz="1800" dirty="0"/>
              <a:t>	: </a:t>
            </a:r>
            <a:r>
              <a:rPr lang="en-US" sz="1800" dirty="0" err="1"/>
              <a:t>Merubah</a:t>
            </a:r>
            <a:r>
              <a:rPr lang="en-US" sz="1800" dirty="0"/>
              <a:t> </a:t>
            </a:r>
            <a:r>
              <a:rPr lang="en-US" sz="1800" dirty="0" err="1"/>
              <a:t>pemakaian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lama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bari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</a:p>
          <a:p>
            <a:r>
              <a:rPr lang="en-US" sz="1800" dirty="0"/>
              <a:t>                  </a:t>
            </a:r>
            <a:r>
              <a:rPr lang="en-US" sz="1800" dirty="0" err="1"/>
              <a:t>informasi</a:t>
            </a:r>
            <a:r>
              <a:rPr lang="en-US" sz="1800" dirty="0"/>
              <a:t> yang </a:t>
            </a:r>
            <a:r>
              <a:rPr lang="en-US" sz="1800" dirty="0" err="1"/>
              <a:t>berhasil</a:t>
            </a:r>
            <a:r>
              <a:rPr lang="en-US" sz="1800" dirty="0"/>
              <a:t> </a:t>
            </a:r>
            <a:r>
              <a:rPr lang="en-US" sz="1800" dirty="0" err="1"/>
              <a:t>dibangun.Perubahan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tanggungjawab</a:t>
            </a:r>
            <a:r>
              <a:rPr lang="en-US" sz="1800" dirty="0"/>
              <a:t> team designer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pemakai</a:t>
            </a:r>
            <a:r>
              <a:rPr lang="en-US" sz="1800" dirty="0"/>
              <a:t> </a:t>
            </a:r>
            <a:r>
              <a:rPr lang="en-US" sz="1800" dirty="0" err="1"/>
              <a:t>siste</a:t>
            </a:r>
            <a:r>
              <a:rPr lang="en-US" sz="1800" dirty="0"/>
              <a:t> (user organization).</a:t>
            </a:r>
          </a:p>
          <a:p>
            <a:r>
              <a:rPr lang="en-US" sz="1800" dirty="0"/>
              <a:t>    b. </a:t>
            </a:r>
            <a:r>
              <a:rPr lang="en-US" sz="1800" dirty="0" err="1"/>
              <a:t>Hasil</a:t>
            </a:r>
            <a:r>
              <a:rPr lang="en-US" sz="1800" dirty="0"/>
              <a:t>	:  </a:t>
            </a:r>
            <a:r>
              <a:rPr lang="en-US" sz="1800" dirty="0" err="1"/>
              <a:t>Rencana</a:t>
            </a:r>
            <a:r>
              <a:rPr lang="en-US" sz="1800" dirty="0"/>
              <a:t> (</a:t>
            </a:r>
            <a:r>
              <a:rPr lang="en-US" sz="1800" dirty="0" err="1"/>
              <a:t>jadwal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metode</a:t>
            </a:r>
            <a:r>
              <a:rPr lang="en-US" sz="1800" dirty="0"/>
              <a:t>) </a:t>
            </a: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(contract).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282" y="273050"/>
            <a:ext cx="8429683" cy="79849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General Systems Life Cycle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214282" y="1435100"/>
            <a:ext cx="2643207" cy="4691063"/>
          </a:xfrm>
        </p:spPr>
        <p:txBody>
          <a:bodyPr/>
          <a:lstStyle/>
          <a:p>
            <a:r>
              <a:rPr lang="en-US" sz="1800" b="1" dirty="0" err="1" smtClean="0"/>
              <a:t>Defenisi</a:t>
            </a:r>
            <a:r>
              <a:rPr lang="en-US" sz="1800" b="1" dirty="0" smtClean="0"/>
              <a:t> : </a:t>
            </a:r>
          </a:p>
          <a:p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fase-fase</a:t>
            </a:r>
            <a:r>
              <a:rPr lang="en-US" sz="1800" dirty="0" smtClean="0"/>
              <a:t> </a:t>
            </a:r>
            <a:r>
              <a:rPr lang="en-US" sz="1800" dirty="0" err="1" smtClean="0"/>
              <a:t>utama</a:t>
            </a:r>
            <a:r>
              <a:rPr lang="en-US" sz="1800" dirty="0" smtClean="0"/>
              <a:t> (general) yang </a:t>
            </a:r>
            <a:r>
              <a:rPr lang="en-US" sz="1800" dirty="0" err="1" smtClean="0"/>
              <a:t>terjadi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, </a:t>
            </a:r>
            <a:r>
              <a:rPr lang="en-US" sz="1800" dirty="0" err="1" smtClean="0"/>
              <a:t>baik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biologis</a:t>
            </a:r>
            <a:r>
              <a:rPr lang="en-US" sz="1800" dirty="0" smtClean="0"/>
              <a:t>, </a:t>
            </a:r>
            <a:r>
              <a:rPr lang="en-US" sz="1800" dirty="0" err="1" smtClean="0"/>
              <a:t>fisikal</a:t>
            </a:r>
            <a:r>
              <a:rPr lang="en-US" sz="1800" dirty="0" smtClean="0"/>
              <a:t>, </a:t>
            </a:r>
            <a:r>
              <a:rPr lang="en-US" sz="1800" dirty="0" err="1" smtClean="0"/>
              <a:t>sosial</a:t>
            </a:r>
            <a:r>
              <a:rPr lang="en-US" sz="1800" dirty="0" smtClean="0"/>
              <a:t> </a:t>
            </a:r>
            <a:r>
              <a:rPr lang="en-US" sz="1800" dirty="0" err="1" smtClean="0"/>
              <a:t>ataupun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lainnya</a:t>
            </a:r>
            <a:endParaRPr lang="en-US" sz="1800" dirty="0" smtClean="0"/>
          </a:p>
          <a:p>
            <a:r>
              <a:rPr lang="en-US" sz="1800" b="1" dirty="0" err="1" smtClean="0"/>
              <a:t>Fase</a:t>
            </a:r>
            <a:r>
              <a:rPr lang="en-US" sz="1800" b="1" dirty="0" smtClean="0"/>
              <a:t> :</a:t>
            </a:r>
          </a:p>
          <a:p>
            <a:r>
              <a:rPr lang="en-US" sz="1800" dirty="0" smtClean="0"/>
              <a:t>a. Development  (introduction)</a:t>
            </a:r>
          </a:p>
          <a:p>
            <a:r>
              <a:rPr lang="en-US" sz="1800" dirty="0" smtClean="0"/>
              <a:t>b. Growth</a:t>
            </a:r>
          </a:p>
          <a:p>
            <a:r>
              <a:rPr lang="en-US" sz="1800" dirty="0" smtClean="0"/>
              <a:t>c. Maturity</a:t>
            </a:r>
          </a:p>
          <a:p>
            <a:r>
              <a:rPr lang="en-US" sz="1800" dirty="0" smtClean="0"/>
              <a:t>d. Deterioration (decline)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714612" y="1000108"/>
            <a:ext cx="6215106" cy="542928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    |                           </a:t>
            </a:r>
          </a:p>
          <a:p>
            <a:r>
              <a:rPr lang="en-US" dirty="0"/>
              <a:t>    |                         </a:t>
            </a:r>
            <a:r>
              <a:rPr lang="en-US" dirty="0" smtClean="0"/>
              <a:t>     +---------------+\</a:t>
            </a:r>
            <a:endParaRPr lang="en-US" dirty="0"/>
          </a:p>
          <a:p>
            <a:r>
              <a:rPr lang="en-US" dirty="0"/>
              <a:t>    |                       </a:t>
            </a:r>
            <a:r>
              <a:rPr lang="en-US" dirty="0" smtClean="0"/>
              <a:t>      </a:t>
            </a:r>
            <a:r>
              <a:rPr lang="en-US" dirty="0"/>
              <a:t>/:              </a:t>
            </a:r>
            <a:r>
              <a:rPr lang="en-US" dirty="0" smtClean="0"/>
              <a:t>        </a:t>
            </a:r>
            <a:r>
              <a:rPr lang="en-US" dirty="0"/>
              <a:t>:  \</a:t>
            </a:r>
          </a:p>
          <a:p>
            <a:r>
              <a:rPr lang="en-US" dirty="0"/>
              <a:t>    |                     </a:t>
            </a:r>
            <a:r>
              <a:rPr lang="en-US" dirty="0" smtClean="0"/>
              <a:t>      </a:t>
            </a:r>
            <a:r>
              <a:rPr lang="en-US" dirty="0"/>
              <a:t>/  :              </a:t>
            </a:r>
            <a:r>
              <a:rPr lang="en-US" dirty="0" smtClean="0"/>
              <a:t>        </a:t>
            </a:r>
            <a:r>
              <a:rPr lang="en-US" dirty="0"/>
              <a:t>:    \</a:t>
            </a:r>
          </a:p>
          <a:p>
            <a:r>
              <a:rPr lang="en-US" dirty="0"/>
              <a:t>    |                   </a:t>
            </a:r>
            <a:r>
              <a:rPr lang="en-US" dirty="0" smtClean="0"/>
              <a:t>      </a:t>
            </a:r>
            <a:r>
              <a:rPr lang="en-US" dirty="0"/>
              <a:t>/    :              </a:t>
            </a:r>
            <a:r>
              <a:rPr lang="en-US" dirty="0" smtClean="0"/>
              <a:t>        </a:t>
            </a:r>
            <a:r>
              <a:rPr lang="en-US" dirty="0"/>
              <a:t>:      \ </a:t>
            </a:r>
          </a:p>
          <a:p>
            <a:r>
              <a:rPr lang="en-US" dirty="0"/>
              <a:t>    |                 </a:t>
            </a:r>
            <a:r>
              <a:rPr lang="en-US" dirty="0" smtClean="0"/>
              <a:t>      </a:t>
            </a:r>
            <a:r>
              <a:rPr lang="en-US" dirty="0"/>
              <a:t>/      :              </a:t>
            </a:r>
            <a:r>
              <a:rPr lang="en-US" dirty="0" smtClean="0"/>
              <a:t>        </a:t>
            </a:r>
            <a:r>
              <a:rPr lang="en-US" dirty="0"/>
              <a:t>:        \</a:t>
            </a:r>
          </a:p>
          <a:p>
            <a:r>
              <a:rPr lang="en-US" dirty="0"/>
              <a:t>    |              </a:t>
            </a:r>
            <a:r>
              <a:rPr lang="en-US" dirty="0" smtClean="0"/>
              <a:t>       </a:t>
            </a:r>
            <a:r>
              <a:rPr lang="en-US" dirty="0"/>
              <a:t>/        :              </a:t>
            </a:r>
            <a:r>
              <a:rPr lang="en-US" dirty="0" smtClean="0"/>
              <a:t>        </a:t>
            </a:r>
            <a:r>
              <a:rPr lang="en-US" dirty="0"/>
              <a:t>:          \</a:t>
            </a:r>
          </a:p>
          <a:p>
            <a:r>
              <a:rPr lang="en-US" dirty="0"/>
              <a:t>    |            </a:t>
            </a:r>
            <a:r>
              <a:rPr lang="en-US" dirty="0" smtClean="0"/>
              <a:t>       </a:t>
            </a:r>
            <a:r>
              <a:rPr lang="en-US" dirty="0"/>
              <a:t>/          :               </a:t>
            </a:r>
            <a:r>
              <a:rPr lang="en-US" dirty="0" smtClean="0"/>
              <a:t>       :</a:t>
            </a:r>
            <a:endParaRPr lang="en-US" dirty="0"/>
          </a:p>
          <a:p>
            <a:r>
              <a:rPr lang="en-US" dirty="0"/>
              <a:t>    |  /--------+/            :               </a:t>
            </a:r>
            <a:r>
              <a:rPr lang="en-US" dirty="0" smtClean="0"/>
              <a:t>       :</a:t>
            </a:r>
            <a:endParaRPr lang="en-US" dirty="0"/>
          </a:p>
          <a:p>
            <a:r>
              <a:rPr lang="en-US" dirty="0"/>
              <a:t>    | /    I   </a:t>
            </a:r>
            <a:r>
              <a:rPr lang="en-US" dirty="0" smtClean="0"/>
              <a:t>     </a:t>
            </a:r>
            <a:r>
              <a:rPr lang="en-US" dirty="0"/>
              <a:t>:     II      :      III      </a:t>
            </a:r>
            <a:r>
              <a:rPr lang="en-US" dirty="0" smtClean="0"/>
              <a:t>       :    </a:t>
            </a:r>
            <a:r>
              <a:rPr lang="en-US" dirty="0"/>
              <a:t>IV</a:t>
            </a:r>
          </a:p>
          <a:p>
            <a:r>
              <a:rPr lang="en-US" dirty="0"/>
              <a:t>    |/         </a:t>
            </a:r>
            <a:r>
              <a:rPr lang="en-US" dirty="0" smtClean="0"/>
              <a:t>     </a:t>
            </a:r>
            <a:r>
              <a:rPr lang="en-US" dirty="0"/>
              <a:t>:             :               </a:t>
            </a:r>
            <a:r>
              <a:rPr lang="en-US" dirty="0" smtClean="0"/>
              <a:t>       :</a:t>
            </a:r>
            <a:endParaRPr lang="en-US" dirty="0"/>
          </a:p>
          <a:p>
            <a:r>
              <a:rPr lang="en-US" dirty="0"/>
              <a:t>    +---------------------------------------------------------------</a:t>
            </a:r>
          </a:p>
          <a:p>
            <a:r>
              <a:rPr lang="en-US" dirty="0"/>
              <a:t>     </a:t>
            </a:r>
            <a:r>
              <a:rPr lang="en-US" sz="2600" dirty="0" err="1" smtClean="0"/>
              <a:t>Developm</a:t>
            </a:r>
            <a:r>
              <a:rPr lang="en-US" sz="2600" dirty="0" smtClean="0"/>
              <a:t>     Growth        Maturity         Deterioration</a:t>
            </a:r>
            <a:endParaRPr lang="en-U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401080" cy="116205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Information Systems Life Cycle (ISLC)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285720" y="1435100"/>
            <a:ext cx="3357586" cy="5208610"/>
          </a:xfrm>
        </p:spPr>
        <p:txBody>
          <a:bodyPr>
            <a:noAutofit/>
          </a:bodyPr>
          <a:lstStyle/>
          <a:p>
            <a:r>
              <a:rPr lang="en-US" sz="2200" b="1" dirty="0" err="1" smtClean="0"/>
              <a:t>Defrenisi</a:t>
            </a:r>
            <a:endParaRPr lang="en-US" sz="2200" b="1" dirty="0" smtClean="0"/>
          </a:p>
          <a:p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/>
              <a:t>fase-fase</a:t>
            </a:r>
            <a:r>
              <a:rPr lang="en-US" sz="2200" dirty="0"/>
              <a:t> </a:t>
            </a:r>
            <a:r>
              <a:rPr lang="en-US" sz="2200" dirty="0" err="1"/>
              <a:t>utama</a:t>
            </a:r>
            <a:r>
              <a:rPr lang="en-US" sz="2200" dirty="0"/>
              <a:t> (general) yang </a:t>
            </a:r>
            <a:r>
              <a:rPr lang="en-US" sz="2200" dirty="0" err="1"/>
              <a:t>terjadi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informasi</a:t>
            </a:r>
            <a:r>
              <a:rPr lang="en-US" sz="2200" dirty="0"/>
              <a:t>. </a:t>
            </a:r>
            <a:r>
              <a:rPr lang="en-US" sz="2200" dirty="0" smtClean="0"/>
              <a:t> </a:t>
            </a:r>
          </a:p>
          <a:p>
            <a:endParaRPr lang="en-US" sz="2200" b="1" dirty="0" smtClean="0"/>
          </a:p>
          <a:p>
            <a:r>
              <a:rPr lang="en-US" sz="2200" b="1" dirty="0" err="1" smtClean="0"/>
              <a:t>Fase</a:t>
            </a:r>
            <a:endParaRPr lang="en-US" sz="2200" b="1" dirty="0"/>
          </a:p>
          <a:p>
            <a:r>
              <a:rPr lang="en-US" sz="2200" dirty="0"/>
              <a:t>a. Systems Development </a:t>
            </a:r>
            <a:r>
              <a:rPr lang="en-US" sz="2200" dirty="0" smtClean="0"/>
              <a:t> (</a:t>
            </a:r>
            <a:r>
              <a:rPr lang="en-US" sz="2200" dirty="0"/>
              <a:t>Design)</a:t>
            </a:r>
          </a:p>
          <a:p>
            <a:r>
              <a:rPr lang="en-US" sz="2200" dirty="0"/>
              <a:t>b. Systems Implementation</a:t>
            </a:r>
          </a:p>
          <a:p>
            <a:r>
              <a:rPr lang="en-US" sz="2200" dirty="0"/>
              <a:t>c. Systems Operation (Maintenance)</a:t>
            </a:r>
          </a:p>
          <a:p>
            <a:r>
              <a:rPr lang="en-US" sz="2200" dirty="0"/>
              <a:t>d. Systems Obsolescence</a:t>
            </a:r>
          </a:p>
          <a:p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5050" y="1285860"/>
            <a:ext cx="5283230" cy="4840303"/>
          </a:xfrm>
        </p:spPr>
        <p:txBody>
          <a:bodyPr>
            <a:normAutofit lnSpcReduction="10000"/>
          </a:bodyPr>
          <a:lstStyle/>
          <a:p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          </a:t>
            </a:r>
            <a:r>
              <a:rPr lang="en-US" sz="1800" dirty="0"/>
              <a:t>|                           </a:t>
            </a:r>
          </a:p>
          <a:p>
            <a:pPr>
              <a:buNone/>
            </a:pPr>
            <a:r>
              <a:rPr lang="en-US" sz="1800" dirty="0" smtClean="0"/>
              <a:t>          </a:t>
            </a:r>
            <a:r>
              <a:rPr lang="en-US" sz="1800" dirty="0"/>
              <a:t>|                        </a:t>
            </a:r>
            <a:r>
              <a:rPr lang="en-US" sz="1800" dirty="0" smtClean="0"/>
              <a:t>   </a:t>
            </a:r>
            <a:r>
              <a:rPr lang="en-US" sz="1800" dirty="0"/>
              <a:t>+---------------+\</a:t>
            </a:r>
          </a:p>
          <a:p>
            <a:r>
              <a:rPr lang="en-US" sz="1800" dirty="0"/>
              <a:t>    |                       </a:t>
            </a:r>
            <a:r>
              <a:rPr lang="en-US" sz="1800" dirty="0" smtClean="0"/>
              <a:t>   </a:t>
            </a:r>
            <a:r>
              <a:rPr lang="en-US" sz="1800" dirty="0"/>
              <a:t>/:               </a:t>
            </a:r>
            <a:r>
              <a:rPr lang="en-US" sz="1800" dirty="0" smtClean="0"/>
              <a:t>      :     \</a:t>
            </a:r>
            <a:endParaRPr lang="en-US" sz="1800" dirty="0"/>
          </a:p>
          <a:p>
            <a:r>
              <a:rPr lang="en-US" sz="1800" dirty="0"/>
              <a:t>    |                    </a:t>
            </a:r>
            <a:r>
              <a:rPr lang="en-US" sz="1800" dirty="0" smtClean="0"/>
              <a:t>    </a:t>
            </a:r>
            <a:r>
              <a:rPr lang="en-US" sz="1800" dirty="0"/>
              <a:t>/  :            </a:t>
            </a:r>
            <a:r>
              <a:rPr lang="en-US" sz="1800" dirty="0" smtClean="0"/>
              <a:t>          :       </a:t>
            </a:r>
            <a:r>
              <a:rPr lang="en-US" sz="1800" dirty="0"/>
              <a:t>\</a:t>
            </a:r>
          </a:p>
          <a:p>
            <a:r>
              <a:rPr lang="en-US" sz="1800" dirty="0"/>
              <a:t>    |                   </a:t>
            </a:r>
            <a:r>
              <a:rPr lang="en-US" sz="1800" dirty="0" smtClean="0"/>
              <a:t>   </a:t>
            </a:r>
            <a:r>
              <a:rPr lang="en-US" sz="1800" dirty="0"/>
              <a:t>/    :               </a:t>
            </a:r>
            <a:r>
              <a:rPr lang="en-US" sz="1800" dirty="0" smtClean="0"/>
              <a:t>       :          </a:t>
            </a:r>
            <a:r>
              <a:rPr lang="en-US" sz="1800" dirty="0"/>
              <a:t>\ </a:t>
            </a:r>
          </a:p>
          <a:p>
            <a:r>
              <a:rPr lang="en-US" sz="1800" dirty="0"/>
              <a:t>    |                 </a:t>
            </a:r>
            <a:r>
              <a:rPr lang="en-US" sz="1800" dirty="0" smtClean="0"/>
              <a:t>    </a:t>
            </a:r>
            <a:r>
              <a:rPr lang="en-US" sz="1800" dirty="0"/>
              <a:t>/     </a:t>
            </a:r>
            <a:r>
              <a:rPr lang="en-US" sz="1800" dirty="0" smtClean="0"/>
              <a:t>:                      :             \</a:t>
            </a:r>
            <a:endParaRPr lang="en-US" sz="1800" dirty="0"/>
          </a:p>
          <a:p>
            <a:r>
              <a:rPr lang="en-US" sz="1800" dirty="0"/>
              <a:t>    |               </a:t>
            </a:r>
            <a:r>
              <a:rPr lang="en-US" sz="1800" dirty="0" smtClean="0"/>
              <a:t>     </a:t>
            </a:r>
            <a:r>
              <a:rPr lang="en-US" sz="1800" dirty="0"/>
              <a:t>/       </a:t>
            </a:r>
            <a:r>
              <a:rPr lang="en-US" sz="1800" dirty="0" smtClean="0"/>
              <a:t>:                     </a:t>
            </a:r>
            <a:r>
              <a:rPr lang="en-US" sz="1800" dirty="0"/>
              <a:t>:         </a:t>
            </a:r>
            <a:r>
              <a:rPr lang="en-US" sz="1800" dirty="0" smtClean="0"/>
              <a:t>      </a:t>
            </a:r>
            <a:r>
              <a:rPr lang="en-US" sz="1800" dirty="0"/>
              <a:t>\</a:t>
            </a:r>
          </a:p>
          <a:p>
            <a:r>
              <a:rPr lang="en-US" sz="1800" dirty="0"/>
              <a:t>    |             </a:t>
            </a:r>
            <a:r>
              <a:rPr lang="en-US" sz="1800" dirty="0" smtClean="0"/>
              <a:t>      </a:t>
            </a:r>
            <a:r>
              <a:rPr lang="en-US" sz="1800" dirty="0"/>
              <a:t>/        </a:t>
            </a:r>
            <a:r>
              <a:rPr lang="en-US" sz="1800" dirty="0" smtClean="0"/>
              <a:t> </a:t>
            </a:r>
            <a:r>
              <a:rPr lang="en-US" sz="1800" dirty="0"/>
              <a:t>:              </a:t>
            </a:r>
            <a:r>
              <a:rPr lang="en-US" sz="1800" dirty="0" smtClean="0"/>
              <a:t>      </a:t>
            </a:r>
            <a:r>
              <a:rPr lang="en-US" sz="1800" dirty="0"/>
              <a:t>:</a:t>
            </a:r>
          </a:p>
          <a:p>
            <a:r>
              <a:rPr lang="en-US" sz="1800" dirty="0"/>
              <a:t>    |  /--------+/            :               </a:t>
            </a:r>
            <a:r>
              <a:rPr lang="en-US" sz="1800" dirty="0" smtClean="0"/>
              <a:t>     :</a:t>
            </a:r>
            <a:endParaRPr lang="en-US" sz="1800" dirty="0"/>
          </a:p>
          <a:p>
            <a:r>
              <a:rPr lang="en-US" sz="1800" dirty="0"/>
              <a:t>    | /    I    </a:t>
            </a:r>
            <a:r>
              <a:rPr lang="en-US" sz="1800" dirty="0" smtClean="0"/>
              <a:t>    :      </a:t>
            </a:r>
            <a:r>
              <a:rPr lang="en-US" sz="1800" dirty="0"/>
              <a:t>II     :      III      </a:t>
            </a:r>
            <a:r>
              <a:rPr lang="en-US" sz="1800" dirty="0" smtClean="0"/>
              <a:t>     :    </a:t>
            </a:r>
            <a:r>
              <a:rPr lang="en-US" sz="1800" dirty="0"/>
              <a:t>IV</a:t>
            </a:r>
          </a:p>
          <a:p>
            <a:r>
              <a:rPr lang="en-US" sz="1800" dirty="0"/>
              <a:t>    |/         </a:t>
            </a:r>
            <a:r>
              <a:rPr lang="en-US" sz="1800" dirty="0" smtClean="0"/>
              <a:t>      </a:t>
            </a:r>
            <a:r>
              <a:rPr lang="en-US" sz="1800" dirty="0"/>
              <a:t>:             :              </a:t>
            </a:r>
            <a:r>
              <a:rPr lang="en-US" sz="1800" dirty="0" smtClean="0"/>
              <a:t>      </a:t>
            </a:r>
            <a:r>
              <a:rPr lang="en-US" sz="1800" dirty="0"/>
              <a:t>:</a:t>
            </a:r>
          </a:p>
          <a:p>
            <a:r>
              <a:rPr lang="en-US" sz="1800" dirty="0"/>
              <a:t>    +---------------------------------------------------------------</a:t>
            </a:r>
          </a:p>
          <a:p>
            <a:r>
              <a:rPr lang="en-US" sz="1800" dirty="0"/>
              <a:t>     </a:t>
            </a:r>
            <a:r>
              <a:rPr lang="en-US" sz="1200" dirty="0"/>
              <a:t>Systems     </a:t>
            </a:r>
            <a:r>
              <a:rPr lang="en-US" sz="1200" dirty="0" smtClean="0"/>
              <a:t>         </a:t>
            </a:r>
            <a:r>
              <a:rPr lang="en-US" sz="1200" dirty="0" err="1"/>
              <a:t>Systems</a:t>
            </a:r>
            <a:r>
              <a:rPr lang="en-US" sz="1200" dirty="0"/>
              <a:t>	</a:t>
            </a:r>
            <a:r>
              <a:rPr lang="en-US" sz="1200" dirty="0" err="1"/>
              <a:t>Systems</a:t>
            </a:r>
            <a:r>
              <a:rPr lang="en-US" sz="1200" dirty="0"/>
              <a:t> Operation  </a:t>
            </a:r>
            <a:r>
              <a:rPr lang="en-US" sz="1200" dirty="0" smtClean="0"/>
              <a:t>   Systems</a:t>
            </a:r>
            <a:endParaRPr lang="en-US" sz="1200" dirty="0"/>
          </a:p>
          <a:p>
            <a:r>
              <a:rPr lang="en-US" sz="1200" dirty="0"/>
              <a:t>     </a:t>
            </a:r>
            <a:r>
              <a:rPr lang="en-US" sz="1200" dirty="0" smtClean="0"/>
              <a:t>Development      </a:t>
            </a:r>
            <a:r>
              <a:rPr lang="en-US" sz="1200" dirty="0"/>
              <a:t>Implementation </a:t>
            </a:r>
            <a:r>
              <a:rPr lang="en-US" sz="1200" dirty="0" smtClean="0"/>
              <a:t>  (</a:t>
            </a:r>
            <a:r>
              <a:rPr lang="en-US" sz="1200" dirty="0"/>
              <a:t>Maintenance)      </a:t>
            </a:r>
            <a:r>
              <a:rPr lang="en-US" sz="1200" dirty="0" smtClean="0"/>
              <a:t>       </a:t>
            </a:r>
            <a:r>
              <a:rPr lang="en-US" sz="1200" dirty="0" err="1" smtClean="0"/>
              <a:t>Obsalescence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73327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+---------------------------------------------------------------------+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        ANALYSIS        :       DESIGN         :  IMPLEMENTATION    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+---------------------------------------------------------------------+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  :                      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+---------------+    :                      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+--&gt;:     Problem   :    :                      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|   :    Detection  :    :                      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|   +---------------+  +-----------+          +-----------+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+---------&gt; |          | :         |          | :         |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|   +---------------+  | : +---------------+  | : +---------------+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|   :    Initial    :  | : :    Output     :  | : : Programming / 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|   : Investigation :  | : :               :  | : :     test      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|   +---------------+  | : +---------------+  | : +---------------+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+---------&gt; |          | :         |          | :         |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|   +---------------+  | : +---------------+  | : +---------------+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|   :  Requirements :  | : :     Input     :  | : :  Training /   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|   :    Analysis   :  | : :               :  | : :    Other      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|   +---------------+  | : +---------------+  | : +---------------+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+---------&gt; |          | :         |          | :         |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+---------------+  | : +---------------+  | : +---------------+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: Generation of :  | : :     Files     :--+ : :    System     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: Alternatives  :  | : :               :    : :  Change Over  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+---------------+  | : +---------------+    : +---------------+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|          | :                      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+---------------+  | :                      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: Selection of  :--+ :                      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: Proper System :    :                      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+---------------+    :                      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42876"/>
            <a:ext cx="8229600" cy="571480"/>
          </a:xfrm>
        </p:spPr>
        <p:txBody>
          <a:bodyPr>
            <a:noAutofit/>
          </a:bodyPr>
          <a:lstStyle/>
          <a:p>
            <a:r>
              <a:rPr lang="en-US" sz="2400" dirty="0"/>
              <a:t>Stages of Problem Solving Systems Development Life Cycle (SDLC)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SDLC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Analisis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  <a:p>
            <a:pPr lvl="1"/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pekerjaannya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ditanganinya</a:t>
            </a:r>
            <a:r>
              <a:rPr lang="en-US" dirty="0"/>
              <a:t>.  </a:t>
            </a:r>
          </a:p>
          <a:p>
            <a:pPr lvl="1"/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  <a:p>
            <a:pPr lvl="1"/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solusinya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5100" b="1" dirty="0" err="1" smtClean="0"/>
              <a:t>Aktivitas</a:t>
            </a:r>
            <a:r>
              <a:rPr lang="en-US" sz="5100" b="1" dirty="0" smtClean="0"/>
              <a:t> </a:t>
            </a:r>
            <a:r>
              <a:rPr lang="en-US" sz="5100" b="1" dirty="0" err="1" smtClean="0"/>
              <a:t>Analisis</a:t>
            </a:r>
            <a:endParaRPr lang="en-US" sz="5100" b="1" dirty="0" smtClean="0"/>
          </a:p>
          <a:p>
            <a:r>
              <a:rPr lang="en-US" dirty="0"/>
              <a:t>1. </a:t>
            </a:r>
            <a:r>
              <a:rPr lang="en-US" b="1" dirty="0"/>
              <a:t>Problem detection</a:t>
            </a:r>
            <a:endParaRPr lang="en-US" dirty="0"/>
          </a:p>
          <a:p>
            <a:r>
              <a:rPr lang="en-US" dirty="0"/>
              <a:t>   a. </a:t>
            </a:r>
            <a:r>
              <a:rPr lang="en-US" dirty="0" err="1"/>
              <a:t>Tujuan</a:t>
            </a:r>
            <a:r>
              <a:rPr lang="en-US" dirty="0"/>
              <a:t>	:  </a:t>
            </a:r>
            <a:r>
              <a:rPr lang="en-US" dirty="0" err="1"/>
              <a:t>Mendeteksi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</a:p>
          <a:p>
            <a:r>
              <a:rPr lang="en-US" dirty="0"/>
              <a:t>                  </a:t>
            </a:r>
            <a:r>
              <a:rPr lang="en-US" dirty="0" smtClean="0"/>
              <a:t>                    </a:t>
            </a:r>
            <a:r>
              <a:rPr lang="en-US" dirty="0" err="1"/>
              <a:t>berkurang</a:t>
            </a:r>
            <a:r>
              <a:rPr lang="en-US" dirty="0"/>
              <a:t> </a:t>
            </a:r>
            <a:r>
              <a:rPr lang="en-US" dirty="0" err="1"/>
              <a:t>manfaatnya</a:t>
            </a:r>
            <a:r>
              <a:rPr lang="en-US" dirty="0"/>
              <a:t> (</a:t>
            </a:r>
            <a:r>
              <a:rPr lang="en-US" dirty="0" err="1"/>
              <a:t>memburuk</a:t>
            </a:r>
            <a:r>
              <a:rPr lang="en-US" dirty="0"/>
              <a:t>).</a:t>
            </a:r>
          </a:p>
          <a:p>
            <a:r>
              <a:rPr lang="en-US" dirty="0"/>
              <a:t>   b. </a:t>
            </a:r>
            <a:r>
              <a:rPr lang="en-US" dirty="0" err="1"/>
              <a:t>Hasil</a:t>
            </a:r>
            <a:r>
              <a:rPr lang="en-US" dirty="0"/>
              <a:t>	: 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pendahuluan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</a:p>
          <a:p>
            <a:r>
              <a:rPr lang="en-US" dirty="0"/>
              <a:t>                 </a:t>
            </a:r>
            <a:r>
              <a:rPr lang="en-US" dirty="0" smtClean="0"/>
              <a:t>                   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2. </a:t>
            </a:r>
            <a:r>
              <a:rPr lang="en-US" b="1" dirty="0"/>
              <a:t>Initial investigation</a:t>
            </a:r>
            <a:endParaRPr lang="en-US" dirty="0"/>
          </a:p>
          <a:p>
            <a:r>
              <a:rPr lang="en-US" dirty="0"/>
              <a:t>   a. </a:t>
            </a:r>
            <a:r>
              <a:rPr lang="en-US" dirty="0" err="1"/>
              <a:t>Tujuan</a:t>
            </a:r>
            <a:r>
              <a:rPr lang="en-US" dirty="0"/>
              <a:t>	:  </a:t>
            </a:r>
            <a:r>
              <a:rPr lang="en-US" dirty="0" err="1"/>
              <a:t>Memerikan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penekanan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-</a:t>
            </a:r>
          </a:p>
          <a:p>
            <a:r>
              <a:rPr lang="en-US" dirty="0"/>
              <a:t>                  </a:t>
            </a:r>
            <a:r>
              <a:rPr lang="en-US" dirty="0" smtClean="0"/>
              <a:t>                   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.</a:t>
            </a:r>
          </a:p>
          <a:p>
            <a:r>
              <a:rPr lang="en-US" dirty="0"/>
              <a:t>   b. </a:t>
            </a:r>
            <a:r>
              <a:rPr lang="en-US" dirty="0" err="1"/>
              <a:t>Hasil</a:t>
            </a:r>
            <a:r>
              <a:rPr lang="en-US" dirty="0"/>
              <a:t>	: 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3. </a:t>
            </a:r>
            <a:r>
              <a:rPr lang="en-US" b="1" dirty="0"/>
              <a:t>Requirement analysis (determination of ideal systems)</a:t>
            </a:r>
            <a:endParaRPr lang="en-US" dirty="0"/>
          </a:p>
          <a:p>
            <a:r>
              <a:rPr lang="en-US" dirty="0"/>
              <a:t>   a. </a:t>
            </a:r>
            <a:r>
              <a:rPr lang="en-US" dirty="0" err="1"/>
              <a:t>Tujuan</a:t>
            </a:r>
            <a:r>
              <a:rPr lang="en-US" dirty="0"/>
              <a:t>	: 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konsensus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</a:p>
          <a:p>
            <a:r>
              <a:rPr lang="en-US" dirty="0"/>
              <a:t>                   </a:t>
            </a:r>
            <a:r>
              <a:rPr lang="en-US" dirty="0" smtClean="0"/>
              <a:t>                  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/>
              <a:t>yang ideal.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	</a:t>
            </a:r>
            <a:r>
              <a:rPr lang="en-US" dirty="0" smtClean="0"/>
              <a:t>	  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smtClean="0"/>
              <a:t> yang </a:t>
            </a:r>
            <a:r>
              <a:rPr lang="en-US" dirty="0"/>
              <a:t>ideal (yang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komputerisasi</a:t>
            </a:r>
            <a:r>
              <a:rPr lang="en-US" dirty="0"/>
              <a:t>).</a:t>
            </a:r>
          </a:p>
          <a:p>
            <a:r>
              <a:rPr lang="en-US" dirty="0"/>
              <a:t>   b. </a:t>
            </a:r>
            <a:r>
              <a:rPr lang="en-US" dirty="0" err="1"/>
              <a:t>Hasil</a:t>
            </a:r>
            <a:r>
              <a:rPr lang="en-US" dirty="0"/>
              <a:t>	: 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4. </a:t>
            </a:r>
            <a:r>
              <a:rPr lang="en-US" b="1" dirty="0"/>
              <a:t>Generation of system alternatives</a:t>
            </a:r>
            <a:endParaRPr lang="en-US" dirty="0"/>
          </a:p>
          <a:p>
            <a:r>
              <a:rPr lang="en-US" dirty="0"/>
              <a:t>   a. </a:t>
            </a:r>
            <a:r>
              <a:rPr lang="en-US" dirty="0" err="1"/>
              <a:t>Tujuan</a:t>
            </a:r>
            <a:r>
              <a:rPr lang="en-US" dirty="0"/>
              <a:t>	:  </a:t>
            </a:r>
            <a:r>
              <a:rPr lang="en-US" dirty="0" err="1"/>
              <a:t>Menggali</a:t>
            </a:r>
            <a:r>
              <a:rPr lang="en-US" dirty="0"/>
              <a:t> (explore)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</a:p>
          <a:p>
            <a:r>
              <a:rPr lang="en-US" dirty="0"/>
              <a:t>                   </a:t>
            </a:r>
            <a:r>
              <a:rPr lang="en-US" dirty="0" smtClean="0"/>
              <a:t>	   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/>
              <a:t>jarak</a:t>
            </a:r>
            <a:r>
              <a:rPr lang="en-US" dirty="0"/>
              <a:t> (gap)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</a:p>
          <a:p>
            <a:r>
              <a:rPr lang="en-US" dirty="0"/>
              <a:t>                  </a:t>
            </a:r>
            <a:r>
              <a:rPr lang="en-US" dirty="0" smtClean="0"/>
              <a:t>	   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idealnya</a:t>
            </a:r>
            <a:r>
              <a:rPr lang="en-US" dirty="0"/>
              <a:t>.</a:t>
            </a:r>
          </a:p>
          <a:p>
            <a:r>
              <a:rPr lang="en-US" dirty="0" smtClean="0"/>
              <a:t>   b</a:t>
            </a:r>
            <a:r>
              <a:rPr lang="en-US" dirty="0"/>
              <a:t>. </a:t>
            </a:r>
            <a:r>
              <a:rPr lang="en-US" dirty="0" err="1"/>
              <a:t>Hasil</a:t>
            </a:r>
            <a:r>
              <a:rPr lang="en-US" dirty="0"/>
              <a:t>	:  </a:t>
            </a:r>
            <a:r>
              <a:rPr lang="en-US" dirty="0" err="1"/>
              <a:t>Dokumen-dokumen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</a:p>
          <a:p>
            <a:r>
              <a:rPr lang="en-US" dirty="0"/>
              <a:t>                  </a:t>
            </a:r>
            <a:r>
              <a:rPr lang="en-US" dirty="0" smtClean="0"/>
              <a:t>	  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5. </a:t>
            </a:r>
            <a:r>
              <a:rPr lang="en-US" b="1" dirty="0"/>
              <a:t>Selection of proper system</a:t>
            </a:r>
            <a:endParaRPr lang="en-US" dirty="0"/>
          </a:p>
          <a:p>
            <a:r>
              <a:rPr lang="en-US" dirty="0"/>
              <a:t>a. </a:t>
            </a:r>
            <a:r>
              <a:rPr lang="en-US" dirty="0" err="1"/>
              <a:t>Tujuan</a:t>
            </a:r>
            <a:r>
              <a:rPr lang="en-US" dirty="0"/>
              <a:t>	: 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alternatif-alernatif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</a:p>
          <a:p>
            <a:r>
              <a:rPr lang="en-US" dirty="0"/>
              <a:t>                 </a:t>
            </a:r>
            <a:r>
              <a:rPr lang="en-US" dirty="0" smtClean="0"/>
              <a:t>	 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,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</a:p>
          <a:p>
            <a:r>
              <a:rPr lang="en-US" dirty="0"/>
              <a:t>                </a:t>
            </a:r>
            <a:r>
              <a:rPr lang="en-US" dirty="0" smtClean="0"/>
              <a:t>	   </a:t>
            </a:r>
            <a:r>
              <a:rPr lang="en-US" dirty="0" err="1"/>
              <a:t>sistem</a:t>
            </a:r>
            <a:r>
              <a:rPr lang="en-US" dirty="0"/>
              <a:t> yang paling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menjualnya</a:t>
            </a:r>
            <a:r>
              <a:rPr lang="en-US" dirty="0"/>
              <a:t> (sell) </a:t>
            </a:r>
            <a:r>
              <a:rPr lang="en-US" dirty="0" err="1"/>
              <a:t>kepada</a:t>
            </a:r>
            <a:r>
              <a:rPr lang="en-US" dirty="0"/>
              <a:t> </a:t>
            </a:r>
          </a:p>
          <a:p>
            <a:r>
              <a:rPr lang="en-US" dirty="0"/>
              <a:t>                 </a:t>
            </a:r>
            <a:r>
              <a:rPr lang="en-US" dirty="0" smtClean="0"/>
              <a:t>	  </a:t>
            </a:r>
            <a:r>
              <a:rPr lang="en-US" dirty="0"/>
              <a:t>management.</a:t>
            </a:r>
          </a:p>
          <a:p>
            <a:r>
              <a:rPr lang="en-US" dirty="0"/>
              <a:t>b. </a:t>
            </a:r>
            <a:r>
              <a:rPr lang="en-US" dirty="0" err="1"/>
              <a:t>Hasil</a:t>
            </a:r>
            <a:r>
              <a:rPr lang="en-US" dirty="0"/>
              <a:t>	:  </a:t>
            </a:r>
            <a:r>
              <a:rPr lang="en-US" dirty="0" err="1"/>
              <a:t>Hasil-hasil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:</a:t>
            </a:r>
          </a:p>
          <a:p>
            <a:pPr lvl="1" algn="just"/>
            <a:r>
              <a:rPr lang="en-US" dirty="0" err="1"/>
              <a:t>Mendesain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masalah-masalah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 smtClean="0"/>
              <a:t>terbaik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 dirty="0" err="1" smtClean="0"/>
              <a:t>Aktivitas</a:t>
            </a:r>
            <a:r>
              <a:rPr lang="en-US" sz="4400" dirty="0" smtClean="0"/>
              <a:t> Design :</a:t>
            </a:r>
          </a:p>
          <a:p>
            <a:r>
              <a:rPr lang="en-US" dirty="0"/>
              <a:t>6. </a:t>
            </a:r>
            <a:r>
              <a:rPr lang="en-US" b="1" dirty="0"/>
              <a:t>Output design</a:t>
            </a:r>
            <a:endParaRPr lang="en-US" dirty="0"/>
          </a:p>
          <a:p>
            <a:r>
              <a:rPr lang="en-US" dirty="0"/>
              <a:t>   a. </a:t>
            </a:r>
            <a:r>
              <a:rPr lang="en-US" dirty="0" err="1"/>
              <a:t>Tujuan</a:t>
            </a:r>
            <a:r>
              <a:rPr lang="en-US" dirty="0"/>
              <a:t>	:  </a:t>
            </a:r>
            <a:r>
              <a:rPr lang="en-US" dirty="0" err="1"/>
              <a:t>Memerikan</a:t>
            </a:r>
            <a:r>
              <a:rPr lang="en-US" dirty="0"/>
              <a:t> </a:t>
            </a:r>
            <a:r>
              <a:rPr lang="en-US" dirty="0" err="1"/>
              <a:t>bentuk-bentuk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dokumennya</a:t>
            </a:r>
            <a:r>
              <a:rPr lang="en-US" dirty="0"/>
              <a:t>.</a:t>
            </a:r>
          </a:p>
          <a:p>
            <a:r>
              <a:rPr lang="en-US" dirty="0"/>
              <a:t>   b. </a:t>
            </a:r>
            <a:r>
              <a:rPr lang="en-US" dirty="0" err="1"/>
              <a:t>Hasil</a:t>
            </a:r>
            <a:r>
              <a:rPr lang="en-US" dirty="0"/>
              <a:t>	:  </a:t>
            </a:r>
            <a:r>
              <a:rPr lang="en-US" dirty="0" err="1"/>
              <a:t>Bentuk</a:t>
            </a:r>
            <a:r>
              <a:rPr lang="en-US" dirty="0"/>
              <a:t> (forms)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(output).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7. </a:t>
            </a:r>
            <a:r>
              <a:rPr lang="en-US" b="1" dirty="0"/>
              <a:t>Input design</a:t>
            </a:r>
            <a:endParaRPr lang="en-US" dirty="0"/>
          </a:p>
          <a:p>
            <a:r>
              <a:rPr lang="en-US" dirty="0"/>
              <a:t>   a. </a:t>
            </a:r>
            <a:r>
              <a:rPr lang="en-US" dirty="0" err="1"/>
              <a:t>Tujuan</a:t>
            </a:r>
            <a:r>
              <a:rPr lang="en-US" dirty="0"/>
              <a:t>	:  </a:t>
            </a:r>
            <a:r>
              <a:rPr lang="en-US" dirty="0" err="1"/>
              <a:t>Memerikan</a:t>
            </a:r>
            <a:r>
              <a:rPr lang="en-US" dirty="0"/>
              <a:t> </a:t>
            </a:r>
            <a:r>
              <a:rPr lang="en-US" dirty="0" err="1"/>
              <a:t>bentuk-bentuk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didokumen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dilayar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</a:p>
          <a:p>
            <a:r>
              <a:rPr lang="en-US" dirty="0"/>
              <a:t>                 </a:t>
            </a:r>
            <a:r>
              <a:rPr lang="en-US" dirty="0" smtClean="0"/>
              <a:t>	  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</a:t>
            </a:r>
          </a:p>
          <a:p>
            <a:r>
              <a:rPr lang="en-US" dirty="0"/>
              <a:t>   b. </a:t>
            </a:r>
            <a:r>
              <a:rPr lang="en-US" dirty="0" err="1"/>
              <a:t>Hasil</a:t>
            </a:r>
            <a:r>
              <a:rPr lang="en-US" dirty="0"/>
              <a:t>	:  </a:t>
            </a:r>
            <a:r>
              <a:rPr lang="en-US" dirty="0" err="1"/>
              <a:t>Bentuk</a:t>
            </a:r>
            <a:r>
              <a:rPr lang="en-US" dirty="0"/>
              <a:t> (forms)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(input).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8. </a:t>
            </a:r>
            <a:r>
              <a:rPr lang="en-US" b="1" dirty="0"/>
              <a:t>File design</a:t>
            </a:r>
            <a:endParaRPr lang="en-US" dirty="0"/>
          </a:p>
          <a:p>
            <a:r>
              <a:rPr lang="en-US" dirty="0"/>
              <a:t>   a. </a:t>
            </a:r>
            <a:r>
              <a:rPr lang="en-US" dirty="0" err="1"/>
              <a:t>Tujuan</a:t>
            </a:r>
            <a:r>
              <a:rPr lang="en-US" dirty="0"/>
              <a:t>	:  </a:t>
            </a:r>
            <a:r>
              <a:rPr lang="en-US" dirty="0" err="1"/>
              <a:t>Memerikan</a:t>
            </a:r>
            <a:r>
              <a:rPr lang="en-US" dirty="0"/>
              <a:t> </a:t>
            </a:r>
            <a:r>
              <a:rPr lang="en-US" dirty="0" err="1"/>
              <a:t>bentuk-bentuk</a:t>
            </a:r>
            <a:r>
              <a:rPr lang="en-US" dirty="0"/>
              <a:t> file-file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</a:p>
          <a:p>
            <a:r>
              <a:rPr lang="en-US" dirty="0"/>
              <a:t>                   </a:t>
            </a:r>
            <a:r>
              <a:rPr lang="en-US" dirty="0" smtClean="0"/>
              <a:t>	   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.</a:t>
            </a:r>
          </a:p>
          <a:p>
            <a:r>
              <a:rPr lang="en-US" dirty="0"/>
              <a:t>   b. </a:t>
            </a:r>
            <a:r>
              <a:rPr lang="en-US" dirty="0" err="1"/>
              <a:t>Hasil</a:t>
            </a:r>
            <a:r>
              <a:rPr lang="en-US" dirty="0"/>
              <a:t>	:  </a:t>
            </a:r>
            <a:r>
              <a:rPr lang="en-US" dirty="0" err="1"/>
              <a:t>Bentuk</a:t>
            </a:r>
            <a:r>
              <a:rPr lang="en-US" dirty="0"/>
              <a:t> (forms)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file.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549</Words>
  <Application>Microsoft Office PowerPoint</Application>
  <PresentationFormat>On-screen Show (4:3)</PresentationFormat>
  <Paragraphs>158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Systems Life Cycle </vt:lpstr>
      <vt:lpstr>General Systems Life Cycle</vt:lpstr>
      <vt:lpstr>Information Systems Life Cycle (ISLC)</vt:lpstr>
      <vt:lpstr>Stages of Problem Solving Systems Development Life Cycle (SDLC)</vt:lpstr>
      <vt:lpstr>SDLC</vt:lpstr>
      <vt:lpstr>SDLC</vt:lpstr>
      <vt:lpstr>SDLC</vt:lpstr>
      <vt:lpstr>SDLC</vt:lpstr>
      <vt:lpstr>Slide 9</vt:lpstr>
      <vt:lpstr>SDLC</vt:lpstr>
      <vt:lpstr>SDLC</vt:lpstr>
    </vt:vector>
  </TitlesOfParts>
  <Company>JCC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Java - 1</dc:creator>
  <cp:lastModifiedBy>MYamin</cp:lastModifiedBy>
  <cp:revision>23</cp:revision>
  <dcterms:created xsi:type="dcterms:W3CDTF">2009-10-22T05:20:40Z</dcterms:created>
  <dcterms:modified xsi:type="dcterms:W3CDTF">2010-01-14T03:11:23Z</dcterms:modified>
</cp:coreProperties>
</file>