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9" r:id="rId2"/>
    <p:sldId id="283" r:id="rId3"/>
    <p:sldId id="284" r:id="rId4"/>
    <p:sldId id="287" r:id="rId5"/>
    <p:sldId id="288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3EE81-0A95-4252-9E28-65BDFF40CA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0F935-D5ED-4364-95A8-B71A5E483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C84F-CA99-4EC8-968E-E459A3714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F935-D5ED-4364-95A8-B71A5E4835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5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F935-D5ED-4364-95A8-B71A5E4835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F935-D5ED-4364-95A8-B71A5E4835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43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F935-D5ED-4364-95A8-B71A5E4835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0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F935-D5ED-4364-95A8-B71A5E4835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F935-D5ED-4364-95A8-B71A5E4835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9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9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8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7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7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3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6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 </a:t>
            </a:r>
            <a:r>
              <a:rPr lang="en-US" b="1" smtClean="0"/>
              <a:t>Data 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/>
              <a:t>Langkah-langkah</a:t>
            </a:r>
            <a:r>
              <a:rPr lang="id-ID" dirty="0"/>
              <a:t> :</a:t>
            </a:r>
          </a:p>
          <a:p>
            <a:r>
              <a:rPr lang="en-US" dirty="0" smtClean="0"/>
              <a:t>FormEdit.html</a:t>
            </a:r>
          </a:p>
          <a:p>
            <a:r>
              <a:rPr lang="en-US" dirty="0" err="1" smtClean="0"/>
              <a:t>CodingEdit.jsp</a:t>
            </a:r>
            <a:endParaRPr lang="id-ID" dirty="0"/>
          </a:p>
          <a:p>
            <a:r>
              <a:rPr lang="id-ID" dirty="0"/>
              <a:t>Ubah ke servlet menggunakan Deploy </a:t>
            </a:r>
            <a:r>
              <a:rPr lang="id-ID" dirty="0" smtClean="0"/>
              <a:t>Tool</a:t>
            </a:r>
            <a:endParaRPr lang="en-US" dirty="0" smtClean="0"/>
          </a:p>
          <a:p>
            <a:pPr marL="346075" indent="0">
              <a:buNone/>
            </a:pPr>
            <a:r>
              <a:rPr lang="en-US" dirty="0" smtClean="0"/>
              <a:t>(</a:t>
            </a:r>
            <a:r>
              <a:rPr lang="en-US" i="1" dirty="0" err="1" smtClean="0"/>
              <a:t>masukkan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context root </a:t>
            </a:r>
            <a:r>
              <a:rPr lang="en-US" i="1" dirty="0" err="1" smtClean="0"/>
              <a:t>pertemuan</a:t>
            </a:r>
            <a:r>
              <a:rPr lang="en-US" i="1" dirty="0" smtClean="0"/>
              <a:t> </a:t>
            </a:r>
            <a:r>
              <a:rPr lang="en-US" i="1" dirty="0" err="1" smtClean="0"/>
              <a:t>sebelumya</a:t>
            </a:r>
            <a:r>
              <a:rPr lang="en-US" dirty="0" smtClean="0"/>
              <a:t>)</a:t>
            </a:r>
            <a:endParaRPr lang="id-ID" dirty="0"/>
          </a:p>
          <a:p>
            <a:r>
              <a:rPr lang="id-ID" dirty="0"/>
              <a:t>Cek di Browser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3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Buat</a:t>
            </a:r>
            <a:r>
              <a:rPr lang="en-US" b="1" dirty="0" smtClean="0"/>
              <a:t> formEdit.html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252511"/>
              </p:ext>
            </p:extLst>
          </p:nvPr>
        </p:nvGraphicFramePr>
        <p:xfrm>
          <a:off x="685430" y="1473612"/>
          <a:ext cx="4800599" cy="200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596"/>
                <a:gridCol w="270456"/>
                <a:gridCol w="3583547"/>
              </a:tblGrid>
              <a:tr h="4000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FORM EDIT DATA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Alamat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98035" y="1962768"/>
            <a:ext cx="1371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998035" y="2348685"/>
            <a:ext cx="2514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998035" y="2769012"/>
            <a:ext cx="30480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998035" y="3226212"/>
            <a:ext cx="990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Simpan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1035" y="2115168"/>
            <a:ext cx="31278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8924" y="18982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txtNim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9726" y="2501085"/>
            <a:ext cx="2289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5641" y="231641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txtNama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15095" y="2921412"/>
            <a:ext cx="17705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91848" y="273674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txtAlamat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93334" y="3531012"/>
            <a:ext cx="1" cy="303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29105" y="3810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simpan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3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/>
              <a:t>FormEdit.jsp</a:t>
            </a:r>
            <a:r>
              <a:rPr lang="en-US" b="1" dirty="0" smtClean="0"/>
              <a:t>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id-ID" sz="1800" dirty="0"/>
              <a:t>&lt;%@ page import="java.sql.*"%&gt;</a:t>
            </a:r>
          </a:p>
          <a:p>
            <a:pPr marL="0" indent="0">
              <a:buNone/>
            </a:pPr>
            <a:r>
              <a:rPr lang="id-ID" sz="1800" dirty="0"/>
              <a:t>&lt;%</a:t>
            </a:r>
          </a:p>
          <a:p>
            <a:pPr marL="0" indent="0">
              <a:buNone/>
            </a:pPr>
            <a:r>
              <a:rPr lang="id-ID" sz="1800" dirty="0"/>
              <a:t>	String nim=request.getParameter("nim");</a:t>
            </a:r>
          </a:p>
          <a:p>
            <a:pPr marL="0" indent="0">
              <a:buNone/>
            </a:pPr>
            <a:r>
              <a:rPr lang="id-ID" sz="1800" dirty="0"/>
              <a:t>	String nama=null;</a:t>
            </a:r>
          </a:p>
          <a:p>
            <a:pPr marL="0" indent="0">
              <a:buNone/>
            </a:pPr>
            <a:r>
              <a:rPr lang="id-ID" sz="1800" dirty="0"/>
              <a:t>	String alamat=null;</a:t>
            </a:r>
          </a:p>
          <a:p>
            <a:pPr marL="0" indent="0">
              <a:buNone/>
            </a:pPr>
            <a:r>
              <a:rPr lang="id-ID" sz="1800" dirty="0"/>
              <a:t>	Connection conn=null;</a:t>
            </a:r>
          </a:p>
          <a:p>
            <a:pPr marL="0" indent="0">
              <a:buNone/>
            </a:pPr>
            <a:r>
              <a:rPr lang="id-ID" sz="1800" dirty="0"/>
              <a:t>	ResultSet rs=null;</a:t>
            </a:r>
          </a:p>
          <a:p>
            <a:pPr marL="0" indent="0">
              <a:buNone/>
            </a:pPr>
            <a:r>
              <a:rPr lang="id-ID" sz="1800" dirty="0"/>
              <a:t>	Class.forName("sun.jdbc.odbc.JdbcOdbcDriver");</a:t>
            </a:r>
          </a:p>
          <a:p>
            <a:pPr marL="0" indent="0">
              <a:buNone/>
            </a:pPr>
            <a:r>
              <a:rPr lang="id-ID" sz="1800" dirty="0"/>
              <a:t>	conn=DriverManager.getConnection("jdbc:odbc:mahasiswa","root","");</a:t>
            </a:r>
          </a:p>
          <a:p>
            <a:pPr marL="0" indent="0">
              <a:buNone/>
            </a:pPr>
            <a:r>
              <a:rPr lang="id-ID" sz="1800" dirty="0"/>
              <a:t>	PreparedStatement pstmt=null;</a:t>
            </a:r>
          </a:p>
          <a:p>
            <a:pPr marL="0" indent="0">
              <a:buNone/>
            </a:pPr>
            <a:r>
              <a:rPr lang="id-ID" sz="1800" dirty="0"/>
              <a:t>	String query=null;</a:t>
            </a:r>
          </a:p>
          <a:p>
            <a:pPr marL="0" indent="0">
              <a:buNone/>
            </a:pPr>
            <a:r>
              <a:rPr lang="id-ID" sz="1800" dirty="0"/>
              <a:t>	query="select * from tb_mahasiswami where nim=?";</a:t>
            </a:r>
          </a:p>
          <a:p>
            <a:pPr marL="0" indent="0">
              <a:buNone/>
            </a:pPr>
            <a:r>
              <a:rPr lang="id-ID" sz="1800" dirty="0"/>
              <a:t>	pstmt=conn.prepareStatement(query);</a:t>
            </a:r>
          </a:p>
          <a:p>
            <a:pPr marL="0" indent="0">
              <a:buNone/>
            </a:pPr>
            <a:r>
              <a:rPr lang="id-ID" sz="1800" dirty="0"/>
              <a:t>	pstmt.setString(1,nim);</a:t>
            </a:r>
          </a:p>
          <a:p>
            <a:pPr marL="0" indent="0">
              <a:buNone/>
            </a:pPr>
            <a:r>
              <a:rPr lang="id-ID" sz="1800" dirty="0"/>
              <a:t>	rs=pstmt.executeQuery();</a:t>
            </a:r>
          </a:p>
        </p:txBody>
      </p:sp>
    </p:spTree>
    <p:extLst>
      <p:ext uri="{BB962C8B-B14F-4D97-AF65-F5344CB8AC3E}">
        <p14:creationId xmlns:p14="http://schemas.microsoft.com/office/powerpoint/2010/main" val="20289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FormEdit.jsp</a:t>
            </a:r>
            <a:r>
              <a:rPr lang="en-US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1800" dirty="0" smtClean="0"/>
              <a:t>if </a:t>
            </a:r>
            <a:r>
              <a:rPr lang="id-ID" sz="1800" dirty="0"/>
              <a:t>(rs.next()){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("&lt;form action='codingEdit.jsp' method='post'&gt;");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("&lt;center&gt;TAMBAH DATA&lt;center&gt;");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("&lt;table align='center' border='0'&gt;");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("&lt;tr&gt;&lt;td&gt;NIM&lt;/td&gt;&lt;td&gt;:&lt;/td&gt;&lt;td&gt;&lt;input type='text' name='txtNim' value='"+nim+"'&gt;&lt;/td&gt;&lt;/tr&gt;");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("&lt;tr&gt;&lt;td&gt;Nama&lt;/td&gt;&lt;td&gt;:&lt;/td&gt;&lt;td&gt;&lt;input type='text' name='txtNama' value='"+rs.getString("nama")+"'&gt;&lt;/td&gt;&lt;/tr&gt;");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("&lt;tr&gt;&lt;td&gt;Alamat&lt;/td&gt;&lt;td&gt;:&lt;/td&gt;&lt;td&gt;&lt;input type='text' name='txtAlamat' value='"+rs.getString("alamat")+"'&gt;&lt;/td&gt;&lt;/tr&gt;");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out.println</a:t>
            </a:r>
            <a:r>
              <a:rPr lang="id-ID" sz="1800" dirty="0"/>
              <a:t>("&lt;tr&gt;&lt;td&gt;&lt;/td&gt;&lt;td&gt;&lt;/td&gt;&lt;td&gt;&lt;input type='submit' value='Edit'&gt;&lt;/td&gt;&lt;/tr&gt;");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en-US" sz="1800" dirty="0" smtClean="0"/>
              <a:t>o</a:t>
            </a:r>
            <a:r>
              <a:rPr lang="id-ID" sz="1800" dirty="0" smtClean="0"/>
              <a:t>ut.println</a:t>
            </a:r>
            <a:r>
              <a:rPr lang="id-ID" sz="1800" dirty="0"/>
              <a:t>("&lt;/form&gt;");</a:t>
            </a:r>
          </a:p>
          <a:p>
            <a:pPr marL="0" indent="0">
              <a:buNone/>
            </a:pPr>
            <a:r>
              <a:rPr lang="id-ID" sz="1800" dirty="0"/>
              <a:t>	}</a:t>
            </a:r>
          </a:p>
          <a:p>
            <a:pPr marL="0" indent="0">
              <a:buNone/>
            </a:pPr>
            <a:r>
              <a:rPr lang="id-ID" sz="1800" dirty="0"/>
              <a:t>%&gt;</a:t>
            </a:r>
          </a:p>
        </p:txBody>
      </p:sp>
    </p:spTree>
    <p:extLst>
      <p:ext uri="{BB962C8B-B14F-4D97-AF65-F5344CB8AC3E}">
        <p14:creationId xmlns:p14="http://schemas.microsoft.com/office/powerpoint/2010/main" val="29279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CodingEdit.jsp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&lt;%@ page import="java.sql.*"%&gt;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&lt;%</a:t>
            </a:r>
          </a:p>
          <a:p>
            <a:pPr marL="0" indent="0">
              <a:buNone/>
            </a:pPr>
            <a:r>
              <a:rPr lang="id-ID" sz="1800" dirty="0"/>
              <a:t>	String nim=request.getParameter</a:t>
            </a:r>
            <a:r>
              <a:rPr lang="id-ID" sz="1800" dirty="0" smtClean="0"/>
              <a:t>(“</a:t>
            </a:r>
            <a:r>
              <a:rPr lang="en-US" sz="1800" dirty="0" err="1" smtClean="0">
                <a:solidFill>
                  <a:srgbClr val="FF0000"/>
                </a:solidFill>
              </a:rPr>
              <a:t>txtn</a:t>
            </a:r>
            <a:r>
              <a:rPr lang="id-ID" sz="1800" dirty="0" smtClean="0">
                <a:solidFill>
                  <a:srgbClr val="FF0000"/>
                </a:solidFill>
              </a:rPr>
              <a:t>im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nama=request.getParameter</a:t>
            </a:r>
            <a:r>
              <a:rPr lang="id-ID" sz="1800" dirty="0" smtClean="0"/>
              <a:t>(“</a:t>
            </a:r>
            <a:r>
              <a:rPr lang="en-US" sz="1800" dirty="0" err="1" smtClean="0">
                <a:solidFill>
                  <a:srgbClr val="FF0000"/>
                </a:solidFill>
              </a:rPr>
              <a:t>txtn</a:t>
            </a:r>
            <a:r>
              <a:rPr lang="id-ID" sz="1800" dirty="0" smtClean="0">
                <a:solidFill>
                  <a:srgbClr val="FF0000"/>
                </a:solidFill>
              </a:rPr>
              <a:t>ama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alamat=request.getParameter</a:t>
            </a:r>
            <a:r>
              <a:rPr lang="id-ID" sz="1800" dirty="0" smtClean="0"/>
              <a:t>(“</a:t>
            </a:r>
            <a:r>
              <a:rPr lang="en-US" sz="1800" dirty="0" err="1" smtClean="0">
                <a:solidFill>
                  <a:srgbClr val="FF0000"/>
                </a:solidFill>
              </a:rPr>
              <a:t>txta</a:t>
            </a:r>
            <a:r>
              <a:rPr lang="id-ID" sz="1800" dirty="0" smtClean="0">
                <a:solidFill>
                  <a:srgbClr val="FF0000"/>
                </a:solidFill>
              </a:rPr>
              <a:t>lamat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Connection conn=null;</a:t>
            </a:r>
          </a:p>
          <a:p>
            <a:pPr marL="0" indent="0">
              <a:buNone/>
            </a:pPr>
            <a:r>
              <a:rPr lang="id-ID" sz="1800" dirty="0"/>
              <a:t>	ResultSet rs=null;</a:t>
            </a:r>
          </a:p>
          <a:p>
            <a:pPr marL="0" indent="0">
              <a:buNone/>
            </a:pPr>
            <a:r>
              <a:rPr lang="id-ID" sz="1800" dirty="0"/>
              <a:t>	Class.forName("sun.jdbc.odbc.JdbcOdbcDriver");</a:t>
            </a:r>
          </a:p>
          <a:p>
            <a:pPr marL="0" indent="0">
              <a:buNone/>
            </a:pPr>
            <a:r>
              <a:rPr lang="id-ID" sz="1800" dirty="0"/>
              <a:t>	conn=DriverManager.getConnection("jdbc:odbc:</a:t>
            </a:r>
            <a:r>
              <a:rPr lang="id-ID" sz="1800" dirty="0">
                <a:solidFill>
                  <a:srgbClr val="FF0000"/>
                </a:solidFill>
              </a:rPr>
              <a:t>mahasiswa</a:t>
            </a:r>
            <a:r>
              <a:rPr lang="id-ID" sz="1800" dirty="0"/>
              <a:t>","root","");</a:t>
            </a:r>
          </a:p>
          <a:p>
            <a:pPr marL="0" indent="0">
              <a:buNone/>
            </a:pPr>
            <a:r>
              <a:rPr lang="id-ID" sz="1800" dirty="0"/>
              <a:t>	PreparedStatement pstmt=null;</a:t>
            </a:r>
          </a:p>
          <a:p>
            <a:pPr marL="0" indent="0">
              <a:buNone/>
            </a:pPr>
            <a:r>
              <a:rPr lang="id-ID" sz="1800" dirty="0"/>
              <a:t>	String query=null;</a:t>
            </a:r>
          </a:p>
          <a:p>
            <a:pPr marL="0" indent="0">
              <a:buNone/>
            </a:pPr>
            <a:r>
              <a:rPr lang="id-ID" sz="1800" dirty="0"/>
              <a:t>	query="UPDATE </a:t>
            </a:r>
            <a:r>
              <a:rPr lang="id-ID" sz="1800" dirty="0" smtClean="0">
                <a:solidFill>
                  <a:srgbClr val="FF0000"/>
                </a:solidFill>
              </a:rPr>
              <a:t>tb_mahasiswa</a:t>
            </a:r>
            <a:r>
              <a:rPr lang="en-US" sz="1800" dirty="0" smtClean="0">
                <a:solidFill>
                  <a:srgbClr val="FF0000"/>
                </a:solidFill>
              </a:rPr>
              <a:t>mi</a:t>
            </a:r>
            <a:r>
              <a:rPr lang="id-ID" sz="1800" dirty="0" smtClean="0"/>
              <a:t> </a:t>
            </a:r>
            <a:r>
              <a:rPr lang="id-ID" sz="1800" dirty="0"/>
              <a:t>SET nama=?, alamat=? WHERE nim=?";</a:t>
            </a:r>
          </a:p>
        </p:txBody>
      </p:sp>
    </p:spTree>
    <p:extLst>
      <p:ext uri="{BB962C8B-B14F-4D97-AF65-F5344CB8AC3E}">
        <p14:creationId xmlns:p14="http://schemas.microsoft.com/office/powerpoint/2010/main" val="254973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CodingEdit.jsp</a:t>
            </a:r>
            <a:r>
              <a:rPr lang="en-US" b="1" dirty="0" smtClean="0"/>
              <a:t>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	pstmt=conn.prepareStatement(query);</a:t>
            </a:r>
          </a:p>
          <a:p>
            <a:pPr marL="0" indent="0">
              <a:buNone/>
            </a:pPr>
            <a:r>
              <a:rPr lang="id-ID" sz="1800" dirty="0"/>
              <a:t>	pstmt.setString(1,nama);</a:t>
            </a:r>
          </a:p>
          <a:p>
            <a:pPr marL="0" indent="0">
              <a:buNone/>
            </a:pPr>
            <a:r>
              <a:rPr lang="id-ID" sz="1800" dirty="0"/>
              <a:t>	pstmt.setString(2,alamat);</a:t>
            </a:r>
          </a:p>
          <a:p>
            <a:pPr marL="0" indent="0">
              <a:buNone/>
            </a:pPr>
            <a:r>
              <a:rPr lang="id-ID" sz="1800" dirty="0"/>
              <a:t>	pstmt.setString(3,nim);</a:t>
            </a:r>
          </a:p>
          <a:p>
            <a:pPr marL="0" indent="0">
              <a:buNone/>
            </a:pPr>
            <a:r>
              <a:rPr lang="id-ID" sz="1800" dirty="0"/>
              <a:t>	int hasil=pstmt.executeUpdate();</a:t>
            </a:r>
          </a:p>
          <a:p>
            <a:pPr marL="0" indent="0">
              <a:buNone/>
            </a:pPr>
            <a:r>
              <a:rPr lang="id-ID" sz="1800" dirty="0"/>
              <a:t>	if (hasil==1)</a:t>
            </a:r>
          </a:p>
          <a:p>
            <a:pPr marL="0" indent="0">
              <a:buNone/>
            </a:pPr>
            <a:r>
              <a:rPr lang="id-ID" sz="1800" dirty="0"/>
              <a:t>		out.println("Edit Data Berhasil");</a:t>
            </a:r>
          </a:p>
          <a:p>
            <a:pPr marL="0" indent="0">
              <a:buNone/>
            </a:pPr>
            <a:r>
              <a:rPr lang="id-ID" sz="1800" dirty="0"/>
              <a:t>	else</a:t>
            </a:r>
          </a:p>
          <a:p>
            <a:pPr marL="0" indent="0">
              <a:buNone/>
            </a:pPr>
            <a:r>
              <a:rPr lang="id-ID" sz="1800" dirty="0"/>
              <a:t>		out.println("Edit Data Gagal");</a:t>
            </a:r>
          </a:p>
          <a:p>
            <a:pPr marL="0" indent="0">
              <a:buNone/>
            </a:pPr>
            <a:r>
              <a:rPr lang="id-ID" sz="1800" dirty="0"/>
              <a:t>%&gt;</a:t>
            </a:r>
          </a:p>
          <a:p>
            <a:pPr marL="0" indent="0">
              <a:buNone/>
            </a:pPr>
            <a:r>
              <a:rPr lang="id-ID" sz="1800" dirty="0"/>
              <a:t>	&lt;form method="post" action="</a:t>
            </a:r>
            <a:r>
              <a:rPr lang="id-ID" sz="1800" dirty="0" smtClean="0">
                <a:solidFill>
                  <a:srgbClr val="FF0000"/>
                </a:solidFill>
              </a:rPr>
              <a:t>tampil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r>
              <a:rPr lang="en-US" sz="1800" dirty="0" err="1" smtClean="0">
                <a:solidFill>
                  <a:srgbClr val="FF0000"/>
                </a:solidFill>
              </a:rPr>
              <a:t>jsp</a:t>
            </a:r>
            <a:r>
              <a:rPr lang="id-ID" sz="1800" dirty="0" smtClean="0"/>
              <a:t>"&gt;</a:t>
            </a:r>
            <a:endParaRPr lang="id-ID" sz="1800" dirty="0"/>
          </a:p>
          <a:p>
            <a:pPr marL="0" indent="0">
              <a:buNone/>
            </a:pPr>
            <a:r>
              <a:rPr lang="id-ID" sz="1800" dirty="0"/>
              <a:t>		&lt;center&gt;&lt;input type=submit value=Kembali&gt;&lt;/center&gt;</a:t>
            </a:r>
          </a:p>
          <a:p>
            <a:pPr marL="0" indent="0">
              <a:buNone/>
            </a:pPr>
            <a:r>
              <a:rPr lang="id-ID" sz="1800" dirty="0"/>
              <a:t>	&lt;/form&gt;</a:t>
            </a:r>
          </a:p>
        </p:txBody>
      </p:sp>
    </p:spTree>
    <p:extLst>
      <p:ext uri="{BB962C8B-B14F-4D97-AF65-F5344CB8AC3E}">
        <p14:creationId xmlns:p14="http://schemas.microsoft.com/office/powerpoint/2010/main" val="90019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80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7</vt:lpstr>
      <vt:lpstr>Edit Data Database</vt:lpstr>
      <vt:lpstr>Buat formEdit.html</vt:lpstr>
      <vt:lpstr>FormEdit.jsp(1)</vt:lpstr>
      <vt:lpstr>FormEdit.jsp(2)</vt:lpstr>
      <vt:lpstr>CodingEdit.jsp (1)</vt:lpstr>
      <vt:lpstr>CodingEdit.jsp (2)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Phantom Assassin</cp:lastModifiedBy>
  <cp:revision>122</cp:revision>
  <dcterms:created xsi:type="dcterms:W3CDTF">2010-08-21T03:53:46Z</dcterms:created>
  <dcterms:modified xsi:type="dcterms:W3CDTF">2012-11-07T02:45:26Z</dcterms:modified>
</cp:coreProperties>
</file>