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9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38638-394B-4D89-96EE-EE17856BA9F3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6B35B-4CF6-4AB6-95CD-B5AEA3290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8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AC0BD-675A-4ED5-940C-7A295FA69F4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528AC-8EA4-4228-8C9E-264C5EDF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4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07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7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00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7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27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41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8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97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63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528AC-8EA4-4228-8C9E-264C5EDF04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8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38D75-40A1-4E98-9C4A-77EC9710F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5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0855-84A7-4377-BF08-286710C69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5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8FC0-5333-4987-BEB2-9E6B2CE0E5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6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F5DB1-D46C-40CA-BAA2-22697CF90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7551C-A65D-4AA7-9AF0-2001309EC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22E8-A1C4-4318-B00F-32892A06D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8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CF66-C004-4338-A386-FA0D90E9D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9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6DCA-6DEE-4BEB-A995-E286F65C2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9B2A-D6C5-4F80-BD51-DE6A17D19C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6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6B6A9-F762-449F-B036-F0160E32A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1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90E0-E113-43DB-9E10-7AAA1C0444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4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1572F-CC3D-4D2A-83C2-BCFE38961A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andwidth" TargetMode="External"/><Relationship Id="rId7" Type="http://schemas.openxmlformats.org/officeDocument/2006/relationships/hyperlink" Target="http://id.wikipedia.org/wiki/VP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Hotspot" TargetMode="External"/><Relationship Id="rId5" Type="http://schemas.openxmlformats.org/officeDocument/2006/relationships/hyperlink" Target="http://id.wikipedia.org/wiki/Wi-Fi" TargetMode="External"/><Relationship Id="rId4" Type="http://schemas.openxmlformats.org/officeDocument/2006/relationships/hyperlink" Target="http://id.wikipedia.org/wiki/Firewal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Etherne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krotik.com/client/registeruser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Local_Area_Networ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Mikrotik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800"/>
              <a:t>Kelompok: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/>
            </a:pPr>
            <a:r>
              <a:rPr lang="en-US" sz="2800"/>
              <a:t>Aan Khusna Attabis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/>
            </a:pPr>
            <a:r>
              <a:rPr lang="en-US" sz="2800"/>
              <a:t>Joko Prasetyo</a:t>
            </a:r>
          </a:p>
          <a:p>
            <a:pPr marL="609600" indent="-609600" algn="l">
              <a:lnSpc>
                <a:spcPct val="80000"/>
              </a:lnSpc>
              <a:buFontTx/>
              <a:buAutoNum type="arabicPeriod"/>
            </a:pPr>
            <a:r>
              <a:rPr lang="en-US" sz="2800"/>
              <a:t>Riski Dian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/>
              <a:t>Jika instalasi menggunakan disket, gunakan ukuran 3,5″ pada </a:t>
            </a:r>
            <a:r>
              <a:rPr lang="en-US" i="1"/>
              <a:t>drive</a:t>
            </a:r>
            <a:r>
              <a:rPr lang="en-US"/>
              <a:t> A. </a:t>
            </a:r>
          </a:p>
          <a:p>
            <a:pPr algn="just"/>
            <a:r>
              <a:rPr lang="en-US"/>
              <a:t>Jika instalasi menggunakan media CD, pastikan standar kontrolernya adalah ATA/ATAPI. </a:t>
            </a:r>
          </a:p>
          <a:p>
            <a:pPr algn="just"/>
            <a:r>
              <a:rPr lang="en-US"/>
              <a:t>Jika kamu instal melalui LAN, gunakan standar ethernet tipe PCI.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Pengenalan Mikrotik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/>
              <a:t>Mikrotik Merupakan :</a:t>
            </a:r>
          </a:p>
          <a:p>
            <a:r>
              <a:rPr lang="en-US" sz="2600"/>
              <a:t>Sistem Operasi</a:t>
            </a:r>
          </a:p>
          <a:p>
            <a:r>
              <a:rPr lang="en-US" sz="2600"/>
              <a:t>Independent</a:t>
            </a:r>
          </a:p>
          <a:p>
            <a:r>
              <a:rPr lang="en-US" sz="2600"/>
              <a:t>Berbasis Linux</a:t>
            </a:r>
          </a:p>
          <a:p>
            <a:r>
              <a:rPr lang="en-US" sz="2600"/>
              <a:t>Sebagai Router</a:t>
            </a:r>
          </a:p>
          <a:p>
            <a:pPr>
              <a:buFont typeface="Wingdings" pitchFamily="2" charset="2"/>
              <a:buNone/>
            </a:pPr>
            <a:endParaRPr lang="en-US" sz="2600"/>
          </a:p>
          <a:p>
            <a:pPr algn="just">
              <a:buFont typeface="Wingdings" pitchFamily="2" charset="2"/>
              <a:buNone/>
            </a:pPr>
            <a:r>
              <a:rPr lang="en-US" sz="2800" b="1"/>
              <a:t>Jadi</a:t>
            </a:r>
            <a:r>
              <a:rPr lang="en-US" sz="2800"/>
              <a:t>:Mikrotik adalah sistem operasi independen 	berbasiskan Linux khusus untuk komputer 	yang difungsikan sebagai </a:t>
            </a:r>
            <a:r>
              <a:rPr lang="en-US" sz="2800" b="1"/>
              <a:t>Router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Sejarah Mikrotik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/>
              <a:t>Mikrotik dibuat oleh </a:t>
            </a:r>
            <a:r>
              <a:rPr lang="en-US" b="1"/>
              <a:t>MikroTikls</a:t>
            </a:r>
            <a:r>
              <a:rPr lang="en-US"/>
              <a:t> sebuah perusahaan di kota Riga, Latvia. </a:t>
            </a:r>
          </a:p>
          <a:p>
            <a:pPr algn="just">
              <a:lnSpc>
                <a:spcPct val="90000"/>
              </a:lnSpc>
            </a:pPr>
            <a:r>
              <a:rPr lang="en-US"/>
              <a:t>Nama merek dagang Mikrotik mulai didirikan tahun 1995 yang pada awalnya ditujuka untuk perusahaan jasa layanan Internet (PJI) atau </a:t>
            </a:r>
            <a:r>
              <a:rPr lang="en-US" i="1"/>
              <a:t>Internet Service Provider</a:t>
            </a:r>
            <a:r>
              <a:rPr lang="en-US"/>
              <a:t> (ISP) yang melayani pelanggannya menggunakan teknologi nirkabel atau </a:t>
            </a:r>
            <a:r>
              <a:rPr lang="en-US" i="1"/>
              <a:t>wireless</a:t>
            </a:r>
            <a:r>
              <a:rPr lang="en-US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Mikrotik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400"/>
              <a:t>Mikrotik pada standar perangkat keras berbasiskan Personal Computer (PC) dikenal dengan kestabilan, kualitas kontrol dan fleksibilitas untuk berbagai jenis paket data dan penanganan proses rute atau lebih dikenal dengan istilah </a:t>
            </a:r>
            <a:r>
              <a:rPr lang="en-US" sz="2400" b="1"/>
              <a:t>routing</a:t>
            </a:r>
            <a:r>
              <a:rPr lang="en-US" sz="2400"/>
              <a:t>. </a:t>
            </a:r>
          </a:p>
          <a:p>
            <a:pPr algn="just">
              <a:lnSpc>
                <a:spcPct val="80000"/>
              </a:lnSpc>
            </a:pPr>
            <a:r>
              <a:rPr lang="en-US" sz="2400"/>
              <a:t>Mikrotik yang dibuat sebagai router berbasiskan PC banyak bermanfaat untuk sebuah ISP yang ingin menjalankan beberapa aplikasi mulai dari hal yang paling ringan hingga tingkat lanjut. </a:t>
            </a:r>
          </a:p>
          <a:p>
            <a:pPr algn="just">
              <a:lnSpc>
                <a:spcPct val="80000"/>
              </a:lnSpc>
            </a:pPr>
            <a:r>
              <a:rPr lang="en-US" sz="2400"/>
              <a:t>Contoh aplikasi yang dapat diterapkan dengan adanya Mikrotik selain </a:t>
            </a:r>
            <a:r>
              <a:rPr lang="en-US" sz="2400" i="1"/>
              <a:t>routing</a:t>
            </a:r>
            <a:r>
              <a:rPr lang="en-US" sz="2400"/>
              <a:t> adalah aplikasi kapasitas akses (</a:t>
            </a:r>
            <a:r>
              <a:rPr lang="en-US" sz="2400" i="1">
                <a:hlinkClick r:id="rId3" tooltip="Bandwidth di Wikipedia"/>
              </a:rPr>
              <a:t>bandwidth</a:t>
            </a:r>
            <a:r>
              <a:rPr lang="en-US" sz="2400"/>
              <a:t>) manajemen, </a:t>
            </a:r>
            <a:r>
              <a:rPr lang="en-US" sz="2400" i="1">
                <a:hlinkClick r:id="rId4" tooltip="Firewall di Wikipedia"/>
              </a:rPr>
              <a:t>firewall</a:t>
            </a:r>
            <a:r>
              <a:rPr lang="en-US" sz="2400"/>
              <a:t>, </a:t>
            </a:r>
            <a:r>
              <a:rPr lang="en-US" sz="2400" i="1">
                <a:hlinkClick r:id="rId5" tooltip="WiFi di Wikipedia"/>
              </a:rPr>
              <a:t>wireless access point (WiFi)</a:t>
            </a:r>
            <a:r>
              <a:rPr lang="en-US" sz="2400"/>
              <a:t>, </a:t>
            </a:r>
            <a:r>
              <a:rPr lang="en-US" sz="2400" i="1"/>
              <a:t>backhaul link</a:t>
            </a:r>
            <a:r>
              <a:rPr lang="en-US" sz="2400"/>
              <a:t>, sistem </a:t>
            </a:r>
            <a:r>
              <a:rPr lang="en-US" sz="2400" i="1">
                <a:hlinkClick r:id="rId6" tooltip="Hotspot di Wikipedia"/>
              </a:rPr>
              <a:t>hotspot</a:t>
            </a:r>
            <a:r>
              <a:rPr lang="en-US" sz="2400"/>
              <a:t>, </a:t>
            </a:r>
            <a:r>
              <a:rPr lang="en-US" sz="2400" i="1">
                <a:hlinkClick r:id="rId7" tooltip="VPN di Wikipedia"/>
              </a:rPr>
              <a:t>Virtual Private Netword</a:t>
            </a:r>
            <a:r>
              <a:rPr lang="en-US" sz="2400">
                <a:hlinkClick r:id="rId7" tooltip="VPN di Wikipedia"/>
              </a:rPr>
              <a:t> (VPN)</a:t>
            </a:r>
            <a:r>
              <a:rPr lang="en-US" sz="2400"/>
              <a:t> </a:t>
            </a:r>
            <a:r>
              <a:rPr lang="en-US" sz="2400" i="1"/>
              <a:t>server</a:t>
            </a:r>
            <a:r>
              <a:rPr lang="en-US" sz="2400"/>
              <a:t> dan masih banyak lainnya.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Lisensi Penggunaan Mikrotik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/>
              <a:t>Level 0 (gratis); tidak membutuhkan lisensi untuk menggunakannya dan penggunaan fitur hanya dibatasi selama 24 jam setelah instalasi dilakukan. </a:t>
            </a:r>
          </a:p>
          <a:p>
            <a:pPr algn="just">
              <a:lnSpc>
                <a:spcPct val="90000"/>
              </a:lnSpc>
            </a:pPr>
            <a:r>
              <a:rPr lang="en-US" sz="2400"/>
              <a:t>Level 1 (demo); pada level ini kamu dapat menggunakannya sbg fungsi routing standar saja dengan 1 pengaturan serta tidak memiliki limitasi waktu untuk menggunakannya. </a:t>
            </a:r>
          </a:p>
          <a:p>
            <a:pPr algn="just">
              <a:lnSpc>
                <a:spcPct val="90000"/>
              </a:lnSpc>
            </a:pPr>
            <a:r>
              <a:rPr lang="en-US" sz="2400"/>
              <a:t>Level 3; sudah mencakup level 1 ditambah dengan kemampuan untuk menajemen segala perangkat keras yang berbasiskan Kartu Jaringan atau </a:t>
            </a:r>
            <a:r>
              <a:rPr lang="en-US" sz="2400">
                <a:hlinkClick r:id="rId3" tooltip="Ethernet di Wikipedia"/>
              </a:rPr>
              <a:t>Ethernet</a:t>
            </a:r>
            <a:r>
              <a:rPr lang="en-US" sz="2400"/>
              <a:t> dan pengelolan perangkat wireless tipe klien.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Lisensi Cont…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/>
              <a:t>Level 4; sudah mencakup level 1 dan 3 ditambah dengan kemampuan untuk mengelola perangkat wireless tipe akses poin. </a:t>
            </a:r>
          </a:p>
          <a:p>
            <a:pPr algn="just"/>
            <a:r>
              <a:rPr lang="en-US" sz="2800"/>
              <a:t>Level 5; mencakup level 1, 3 dan 4 ditambah dengan kemampuan mengelola jumlah pengguna hotspot yang lebih banyak. </a:t>
            </a:r>
          </a:p>
          <a:p>
            <a:pPr algn="just"/>
            <a:r>
              <a:rPr lang="en-US" sz="2800"/>
              <a:t>Level 6; mencakup semua level dan tidak memiliki limitasi apapun.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/>
              <a:t>Berapa Harga Lisensi Mikrotik?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800"/>
          </a:p>
          <a:p>
            <a:pPr algn="just"/>
            <a:r>
              <a:rPr lang="en-US" sz="2800"/>
              <a:t>Level 0 : gratis tanpa harus registrasi namun hanya untuk 24 jam penggunaan. </a:t>
            </a:r>
          </a:p>
          <a:p>
            <a:pPr algn="just"/>
            <a:r>
              <a:rPr lang="en-US" sz="2800"/>
              <a:t>Level 1 : gratis untuk demo, namun harus melakukan registrasi di website resmi </a:t>
            </a:r>
            <a:r>
              <a:rPr lang="en-US" sz="2800">
                <a:hlinkClick r:id="rId3" tooltip="Registrasi Mikrotik"/>
              </a:rPr>
              <a:t>Mikrotik</a:t>
            </a:r>
            <a:r>
              <a:rPr lang="en-US" sz="2800"/>
              <a:t>. </a:t>
            </a:r>
          </a:p>
          <a:p>
            <a:pPr algn="just"/>
            <a:r>
              <a:rPr lang="en-US" sz="2800"/>
              <a:t>Level 3 : gratis, juga harus lakukan registrasi. </a:t>
            </a:r>
          </a:p>
          <a:p>
            <a:pPr algn="just"/>
            <a:r>
              <a:rPr lang="en-US" sz="2800"/>
              <a:t>Level 4 : berbayar, harga $45. </a:t>
            </a:r>
          </a:p>
          <a:p>
            <a:pPr algn="just"/>
            <a:r>
              <a:rPr lang="en-US" sz="2800"/>
              <a:t>Level 5 : berbayar, harga $95. </a:t>
            </a:r>
          </a:p>
          <a:p>
            <a:pPr algn="just"/>
            <a:r>
              <a:rPr lang="en-US" sz="2800"/>
              <a:t>Level 6 : berbayar, harga $250. 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Instalasi Mikrotik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	</a:t>
            </a:r>
            <a:r>
              <a:rPr lang="en-US" sz="2400"/>
              <a:t>Mikrotik dapat di install di PC dengan menggunakan beberapa cara,yaitu: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 algn="just">
              <a:lnSpc>
                <a:spcPct val="80000"/>
              </a:lnSpc>
            </a:pPr>
            <a:r>
              <a:rPr lang="en-US" sz="2000" b="1" i="1"/>
              <a:t>ISO Image</a:t>
            </a:r>
            <a:r>
              <a:rPr lang="en-US" sz="2000"/>
              <a:t>; menggunakan </a:t>
            </a:r>
            <a:r>
              <a:rPr lang="en-US" sz="2000" i="1"/>
              <a:t>Compact Disc</a:t>
            </a:r>
            <a:r>
              <a:rPr lang="en-US" sz="2000"/>
              <a:t> (CD) instalasi. Silakan download file berekstensi </a:t>
            </a:r>
            <a:r>
              <a:rPr lang="en-US" sz="2000" b="1"/>
              <a:t>.ISO</a:t>
            </a:r>
            <a:r>
              <a:rPr lang="en-US" sz="2000"/>
              <a:t> yang tersedia dan kamu harus “membakarnya” ke dalam media CD kosong.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algn="just">
              <a:lnSpc>
                <a:spcPct val="80000"/>
              </a:lnSpc>
            </a:pPr>
            <a:r>
              <a:rPr lang="en-US" sz="2000" b="1" i="1"/>
              <a:t>NetInstall</a:t>
            </a:r>
            <a:r>
              <a:rPr lang="en-US" sz="2000"/>
              <a:t>; melalui jaringan komputer (</a:t>
            </a:r>
            <a:r>
              <a:rPr lang="en-US" sz="2000">
                <a:hlinkClick r:id="rId3" tooltip="LAN di Wikipedia"/>
              </a:rPr>
              <a:t>LAN</a:t>
            </a:r>
            <a:r>
              <a:rPr lang="en-US" sz="2000"/>
              <a:t>) dengan Satu Disket, atau menggunakan </a:t>
            </a:r>
            <a:r>
              <a:rPr lang="en-US" sz="2000" i="1"/>
              <a:t>Ethernet</a:t>
            </a:r>
            <a:r>
              <a:rPr lang="en-US" sz="2000"/>
              <a:t> yang mendukung proses menyalakan komputer (</a:t>
            </a:r>
            <a:r>
              <a:rPr lang="en-US" sz="2000" i="1"/>
              <a:t>booting</a:t>
            </a:r>
            <a:r>
              <a:rPr lang="en-US" sz="2000"/>
              <a:t>) komputer melalui </a:t>
            </a:r>
            <a:r>
              <a:rPr lang="en-US" sz="2000" i="1"/>
              <a:t>Ethernet Card</a:t>
            </a:r>
            <a:r>
              <a:rPr lang="en-US" sz="2000"/>
              <a:t>. NetInstall dapat dilakukan pada sistem operasi Windows 95/98/NT4/2000/XP. 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algn="just">
              <a:lnSpc>
                <a:spcPct val="80000"/>
              </a:lnSpc>
            </a:pPr>
            <a:r>
              <a:rPr lang="en-US" sz="2000" b="1"/>
              <a:t>Mikrotik </a:t>
            </a:r>
            <a:r>
              <a:rPr lang="en-US" sz="2000" b="1" i="1"/>
              <a:t>Disk Maker</a:t>
            </a:r>
            <a:r>
              <a:rPr lang="en-US" sz="2000"/>
              <a:t>; membutuhkan beberapa buah disket ukuran 3,5″ yang nantinya akan disalin pada </a:t>
            </a:r>
            <a:r>
              <a:rPr lang="en-US" sz="2000" i="1"/>
              <a:t>hard disk</a:t>
            </a:r>
            <a:r>
              <a:rPr lang="en-US" sz="2000"/>
              <a:t> saat instalasi dilakukan</a:t>
            </a:r>
            <a:r>
              <a:rPr lang="en-US" sz="240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Persyaratan Minimal Komputer Untuk Mikrotik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/>
              <a:t>Menggunakan prosesor setidaknya 100 MHz atau lebih seperti Intel Pentium, Cyrix 6X86, AMD K5 atau prosesor yang lebih baru dari Intel IA-32 (i386). Ingat penggunaan lebih dari satu prosesor belum diperbolehkan. </a:t>
            </a:r>
          </a:p>
          <a:p>
            <a:pPr algn="just">
              <a:lnSpc>
                <a:spcPct val="80000"/>
              </a:lnSpc>
            </a:pPr>
            <a:r>
              <a:rPr lang="en-US" sz="2800"/>
              <a:t>Memori (RAM) minimal 64 Mb dan maksimum 1 Gb. </a:t>
            </a:r>
          </a:p>
          <a:p>
            <a:pPr algn="just">
              <a:lnSpc>
                <a:spcPct val="80000"/>
              </a:lnSpc>
            </a:pPr>
            <a:r>
              <a:rPr lang="en-US" sz="2800"/>
              <a:t>Media penyimpanan (</a:t>
            </a:r>
            <a:r>
              <a:rPr lang="en-US" sz="2800" i="1"/>
              <a:t>Hard Drive</a:t>
            </a:r>
            <a:r>
              <a:rPr lang="en-US" sz="2800"/>
              <a:t>) menggukana sistem standar Kontroler IDE dan ATA. Penggunaan SATA, SCSI dan USB tidak didukung. Pastikan sisa media penyimpananmu adalah minimal sebesar 64 Mb.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531</Words>
  <Application>Microsoft Office PowerPoint</Application>
  <PresentationFormat>On-screen Show (4:3)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Tahoma</vt:lpstr>
      <vt:lpstr>Times New Roman</vt:lpstr>
      <vt:lpstr>Wingdings</vt:lpstr>
      <vt:lpstr>Office Theme</vt:lpstr>
      <vt:lpstr>Mikrotik</vt:lpstr>
      <vt:lpstr>Pengenalan Mikrotik</vt:lpstr>
      <vt:lpstr>Sejarah Mikrotik</vt:lpstr>
      <vt:lpstr>About Mikrotik</vt:lpstr>
      <vt:lpstr>Level Lisensi Penggunaan Mikrotik</vt:lpstr>
      <vt:lpstr>Level Lisensi Cont…</vt:lpstr>
      <vt:lpstr>Berapa Harga Lisensi Mikrotik?</vt:lpstr>
      <vt:lpstr>Instalasi Mikrotik</vt:lpstr>
      <vt:lpstr>Persyaratan Minimal Komputer Untuk Mikrotik</vt:lpstr>
      <vt:lpstr>PowerPoint Presentation</vt:lpstr>
    </vt:vector>
  </TitlesOfParts>
  <Company>BSDopen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Mikrotik</dc:title>
  <dc:creator>Aan Khusna Attabis</dc:creator>
  <cp:lastModifiedBy>Phantom Assassin</cp:lastModifiedBy>
  <cp:revision>3</cp:revision>
  <dcterms:created xsi:type="dcterms:W3CDTF">2009-12-06T23:48:09Z</dcterms:created>
  <dcterms:modified xsi:type="dcterms:W3CDTF">2012-11-07T05:55:15Z</dcterms:modified>
</cp:coreProperties>
</file>