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671FC-0404-4373-B784-EEF960C23346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9D3B-8402-4156-B7FA-5A9CDDFDF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5381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249BF-46D9-491A-9ED9-81F5D6E09FB6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F83E9-E279-4734-A9CF-C92293A9DC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1361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83E9-E279-4734-A9CF-C92293A9DC0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0F83E9-E279-4734-A9CF-C92293A9DC0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27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0F83E9-E279-4734-A9CF-C92293A9DC0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08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0F83E9-E279-4734-A9CF-C92293A9DC0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60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0F83E9-E279-4734-A9CF-C92293A9DC0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338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0F83E9-E279-4734-A9CF-C92293A9DC0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55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0F83E9-E279-4734-A9CF-C92293A9DC0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1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0F83E9-E279-4734-A9CF-C92293A9DC0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82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DE71-62B1-4C7F-8B56-70130FA128B2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B673-EB9A-4FAB-9DCD-AE133B026D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55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103B-974F-49C9-9FE3-51FC8003EBBB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B673-EB9A-4FAB-9DCD-AE133B026D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1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C983-7396-4B02-AC5C-4D8E6E93BFB0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B673-EB9A-4FAB-9DCD-AE133B026D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F7F2-68BF-4847-8746-5C7E1E31D3E2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B673-EB9A-4FAB-9DCD-AE133B026D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40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A132-6391-4799-9A98-C01BE9B5F868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B673-EB9A-4FAB-9DCD-AE133B026D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2125-E369-46B9-AF49-B2A51DB85B55}" type="datetime1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B673-EB9A-4FAB-9DCD-AE133B026D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12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D669-5070-4E10-9F20-4CDA07FDBBFE}" type="datetime1">
              <a:rPr lang="en-US" smtClean="0"/>
              <a:t>11/3/2012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B673-EB9A-4FAB-9DCD-AE133B026D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88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8425-A603-407B-B28C-73E8A5FE91D5}" type="datetime1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B673-EB9A-4FAB-9DCD-AE133B026D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93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5147-4F59-48B3-84C3-D8F652DDFFE6}" type="datetime1">
              <a:rPr lang="en-US" smtClean="0"/>
              <a:t>11/3/2012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B673-EB9A-4FAB-9DCD-AE133B026D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45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E5E3-8267-4915-A9FB-245FAF7AABD1}" type="datetime1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B673-EB9A-4FAB-9DCD-AE133B026D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638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E871-C055-4024-BA53-E7F4927921F3}" type="datetime1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B673-EB9A-4FAB-9DCD-AE133B026D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1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1B24-CB69-4785-B9D1-7449F40CB317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5B673-EB9A-4FAB-9DCD-AE133B026D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6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SOFTWARE REQUIREMENT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r>
              <a:rPr lang="en-US" dirty="0" err="1" smtClean="0"/>
              <a:t>Dosen</a:t>
            </a:r>
            <a:r>
              <a:rPr lang="en-US" dirty="0" smtClean="0"/>
              <a:t> : Citra </a:t>
            </a:r>
            <a:r>
              <a:rPr lang="en-US" dirty="0" err="1" smtClean="0"/>
              <a:t>Noviyasari</a:t>
            </a:r>
            <a:r>
              <a:rPr lang="en-US" dirty="0" smtClean="0"/>
              <a:t>, </a:t>
            </a:r>
            <a:r>
              <a:rPr lang="en-US" dirty="0" err="1" smtClean="0"/>
              <a:t>S.Si</a:t>
            </a:r>
            <a:r>
              <a:rPr lang="en-US" dirty="0" smtClean="0"/>
              <a:t>, MT</a:t>
            </a:r>
          </a:p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B673-EB9A-4FAB-9DCD-AE133B026D3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ES" dirty="0" err="1" smtClean="0"/>
              <a:t>Requirement</a:t>
            </a:r>
            <a:r>
              <a:rPr lang="es-ES" dirty="0" smtClean="0"/>
              <a:t> </a:t>
            </a:r>
            <a:r>
              <a:rPr lang="es-ES" dirty="0" err="1" smtClean="0"/>
              <a:t>adalah</a:t>
            </a:r>
            <a:r>
              <a:rPr lang="es-ES" dirty="0" smtClean="0"/>
              <a:t> gambaran </a:t>
            </a:r>
            <a:r>
              <a:rPr lang="es-ES" dirty="0" err="1" smtClean="0"/>
              <a:t>dari</a:t>
            </a:r>
            <a:r>
              <a:rPr lang="es-ES" dirty="0" smtClean="0"/>
              <a:t> </a:t>
            </a:r>
            <a:r>
              <a:rPr lang="es-ES" dirty="0" err="1" smtClean="0"/>
              <a:t>layanan</a:t>
            </a:r>
            <a:r>
              <a:rPr lang="es-ES" dirty="0" smtClean="0"/>
              <a:t> (</a:t>
            </a:r>
            <a:r>
              <a:rPr lang="es-ES" dirty="0" err="1" smtClean="0"/>
              <a:t>services</a:t>
            </a:r>
            <a:r>
              <a:rPr lang="es-ES" dirty="0" smtClean="0"/>
              <a:t>) dan </a:t>
            </a:r>
            <a:r>
              <a:rPr lang="es-ES" dirty="0" err="1" smtClean="0"/>
              <a:t>batasan</a:t>
            </a:r>
            <a:r>
              <a:rPr lang="es-ES" dirty="0" smtClean="0"/>
              <a:t> </a:t>
            </a:r>
            <a:r>
              <a:rPr lang="es-ES" dirty="0" err="1" smtClean="0"/>
              <a:t>bagi</a:t>
            </a:r>
            <a:r>
              <a:rPr lang="es-ES" dirty="0" smtClean="0"/>
              <a:t> </a:t>
            </a:r>
            <a:r>
              <a:rPr lang="es-ES" dirty="0" err="1" smtClean="0"/>
              <a:t>sistem</a:t>
            </a:r>
            <a:r>
              <a:rPr lang="es-ES" dirty="0" smtClean="0"/>
              <a:t> yang </a:t>
            </a:r>
            <a:r>
              <a:rPr lang="es-ES" dirty="0" err="1" smtClean="0"/>
              <a:t>akan</a:t>
            </a:r>
            <a:r>
              <a:rPr lang="es-ES" dirty="0" smtClean="0"/>
              <a:t> </a:t>
            </a:r>
            <a:r>
              <a:rPr lang="es-ES" dirty="0" err="1" smtClean="0"/>
              <a:t>dibangun</a:t>
            </a:r>
            <a:r>
              <a:rPr lang="es-ES" dirty="0" smtClean="0"/>
              <a:t>. </a:t>
            </a:r>
            <a:r>
              <a:rPr lang="es-ES" dirty="0" err="1" smtClean="0"/>
              <a:t>Atau</a:t>
            </a:r>
            <a:r>
              <a:rPr lang="es-ES" dirty="0" smtClean="0"/>
              <a:t> </a:t>
            </a:r>
            <a:r>
              <a:rPr lang="es-ES" dirty="0" err="1" smtClean="0"/>
              <a:t>requirement</a:t>
            </a:r>
            <a:r>
              <a:rPr lang="es-ES" dirty="0" smtClean="0"/>
              <a:t> </a:t>
            </a:r>
            <a:r>
              <a:rPr lang="es-ES" dirty="0" err="1" smtClean="0"/>
              <a:t>adalah</a:t>
            </a:r>
            <a:r>
              <a:rPr lang="es-ES" dirty="0" smtClean="0"/>
              <a:t> </a:t>
            </a:r>
            <a:r>
              <a:rPr lang="es-ES" dirty="0" err="1" smtClean="0"/>
              <a:t>pernyataan</a:t>
            </a:r>
            <a:r>
              <a:rPr lang="es-ES" dirty="0" smtClean="0"/>
              <a:t>/gambaran </a:t>
            </a:r>
            <a:r>
              <a:rPr lang="es-ES" dirty="0" err="1" smtClean="0"/>
              <a:t>pelayanan</a:t>
            </a:r>
            <a:r>
              <a:rPr lang="es-ES" dirty="0" smtClean="0"/>
              <a:t> yang </a:t>
            </a:r>
            <a:r>
              <a:rPr lang="es-ES" dirty="0" err="1" smtClean="0"/>
              <a:t>disediakan</a:t>
            </a:r>
            <a:r>
              <a:rPr lang="es-ES" dirty="0" smtClean="0"/>
              <a:t> </a:t>
            </a:r>
            <a:r>
              <a:rPr lang="es-ES" dirty="0" err="1" smtClean="0"/>
              <a:t>oleh</a:t>
            </a:r>
            <a:r>
              <a:rPr lang="es-ES" dirty="0" smtClean="0"/>
              <a:t> </a:t>
            </a:r>
            <a:r>
              <a:rPr lang="es-ES" dirty="0" err="1" smtClean="0"/>
              <a:t>sistem</a:t>
            </a:r>
            <a:r>
              <a:rPr lang="es-ES" dirty="0" smtClean="0"/>
              <a:t>, </a:t>
            </a:r>
            <a:r>
              <a:rPr lang="es-ES" dirty="0" err="1" smtClean="0"/>
              <a:t>batasan­batasan</a:t>
            </a:r>
            <a:r>
              <a:rPr lang="es-ES" dirty="0" smtClean="0"/>
              <a:t> </a:t>
            </a:r>
            <a:r>
              <a:rPr lang="es-ES" dirty="0" err="1" smtClean="0"/>
              <a:t>dari</a:t>
            </a:r>
            <a:r>
              <a:rPr lang="es-ES" dirty="0" smtClean="0"/>
              <a:t> </a:t>
            </a:r>
            <a:r>
              <a:rPr lang="es-ES" dirty="0" err="1" smtClean="0"/>
              <a:t>sistem</a:t>
            </a:r>
            <a:r>
              <a:rPr lang="es-ES" dirty="0" smtClean="0"/>
              <a:t> dan bisa juga </a:t>
            </a:r>
            <a:r>
              <a:rPr lang="es-ES" dirty="0" err="1" smtClean="0"/>
              <a:t>berupa</a:t>
            </a:r>
            <a:r>
              <a:rPr lang="es-ES" dirty="0" smtClean="0"/>
              <a:t> </a:t>
            </a:r>
            <a:r>
              <a:rPr lang="es-ES" dirty="0" err="1" smtClean="0"/>
              <a:t>definisi</a:t>
            </a:r>
            <a:r>
              <a:rPr lang="es-ES" dirty="0" smtClean="0"/>
              <a:t> </a:t>
            </a:r>
            <a:r>
              <a:rPr lang="es-ES" dirty="0" err="1" smtClean="0"/>
              <a:t>matematis</a:t>
            </a:r>
            <a:r>
              <a:rPr lang="es-ES" dirty="0" smtClean="0"/>
              <a:t> </a:t>
            </a:r>
            <a:r>
              <a:rPr lang="es-ES" dirty="0" err="1" smtClean="0"/>
              <a:t>fungsi­fungsi</a:t>
            </a:r>
            <a:r>
              <a:rPr lang="es-ES" dirty="0" smtClean="0"/>
              <a:t> </a:t>
            </a:r>
            <a:r>
              <a:rPr lang="es-ES" dirty="0" err="1" smtClean="0"/>
              <a:t>sistem</a:t>
            </a:r>
            <a:r>
              <a:rPr lang="es-ES" dirty="0" smtClean="0"/>
              <a:t>. </a:t>
            </a:r>
          </a:p>
          <a:p>
            <a:pPr algn="just"/>
            <a:r>
              <a:rPr lang="es-ES" dirty="0" err="1" smtClean="0"/>
              <a:t>Fungsi</a:t>
            </a:r>
            <a:r>
              <a:rPr lang="es-ES" dirty="0" smtClean="0"/>
              <a:t> r</a:t>
            </a:r>
            <a:r>
              <a:rPr lang="en-US" dirty="0" err="1" smtClean="0"/>
              <a:t>equirement</a:t>
            </a:r>
            <a:r>
              <a:rPr lang="en-US" dirty="0" smtClean="0"/>
              <a:t> : </a:t>
            </a:r>
          </a:p>
          <a:p>
            <a:pPr lvl="1" algn="just"/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­­&gt;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</a:p>
          <a:p>
            <a:pPr lvl="1" algn="just"/>
            <a:r>
              <a:rPr lang="de-DE" dirty="0" smtClean="0"/>
              <a:t>Menjadi dasar kontrak ­­&gt; harus didefinisikan secara detil 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smtClean="0"/>
              <a:t>Rekayasa Perangkat Lunak - Citra N., S.Si, MT</a:t>
            </a:r>
            <a:endParaRPr lang="en-US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B673-EB9A-4FAB-9DCD-AE133B026D3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Cara </a:t>
            </a:r>
            <a:r>
              <a:rPr lang="en-US" dirty="0" err="1" smtClean="0"/>
              <a:t>mengumpulkan</a:t>
            </a:r>
            <a:r>
              <a:rPr lang="en-US" dirty="0" smtClean="0"/>
              <a:t>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Interviews :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terbaik,mahal</a:t>
            </a:r>
            <a:endParaRPr lang="en-US" dirty="0" smtClean="0"/>
          </a:p>
          <a:p>
            <a:r>
              <a:rPr lang="en-US" dirty="0" smtClean="0"/>
              <a:t>Questionnaires: </a:t>
            </a:r>
            <a:r>
              <a:rPr lang="en-US" dirty="0" err="1" smtClean="0"/>
              <a:t>Bagus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tersebar</a:t>
            </a:r>
            <a:r>
              <a:rPr lang="en-US" dirty="0" smtClean="0"/>
              <a:t>,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</a:p>
          <a:p>
            <a:r>
              <a:rPr lang="en-US" dirty="0" smtClean="0"/>
              <a:t>Observation: </a:t>
            </a:r>
            <a:r>
              <a:rPr lang="en-US" dirty="0" err="1" smtClean="0"/>
              <a:t>Akurat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mahal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Searching :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,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hal­-hal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B673-EB9A-4FAB-9DCD-AE133B026D3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Macam</a:t>
            </a:r>
            <a:r>
              <a:rPr lang="en-US" dirty="0" smtClean="0"/>
              <a:t>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User requirement (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s-ES" dirty="0" smtClean="0"/>
              <a:t>	</a:t>
            </a:r>
            <a:r>
              <a:rPr lang="es-ES" dirty="0" err="1" smtClean="0"/>
              <a:t>Pernyataan</a:t>
            </a:r>
            <a:r>
              <a:rPr lang="es-ES" dirty="0" smtClean="0"/>
              <a:t> </a:t>
            </a:r>
            <a:r>
              <a:rPr lang="es-ES" dirty="0" err="1" smtClean="0"/>
              <a:t>tentang</a:t>
            </a:r>
            <a:r>
              <a:rPr lang="es-ES" dirty="0" smtClean="0"/>
              <a:t> </a:t>
            </a:r>
            <a:r>
              <a:rPr lang="es-ES" dirty="0" err="1" smtClean="0"/>
              <a:t>layanan</a:t>
            </a:r>
            <a:r>
              <a:rPr lang="es-ES" dirty="0" smtClean="0"/>
              <a:t> yang </a:t>
            </a:r>
            <a:r>
              <a:rPr lang="es-ES" dirty="0" err="1" smtClean="0"/>
              <a:t>disediakan</a:t>
            </a:r>
            <a:r>
              <a:rPr lang="es-ES" dirty="0" smtClean="0"/>
              <a:t> </a:t>
            </a:r>
            <a:r>
              <a:rPr lang="es-ES" dirty="0" err="1" smtClean="0"/>
              <a:t>sistem</a:t>
            </a:r>
            <a:r>
              <a:rPr lang="es-ES" dirty="0" smtClean="0"/>
              <a:t> dan </a:t>
            </a:r>
            <a:r>
              <a:rPr lang="es-ES" dirty="0" err="1" smtClean="0"/>
              <a:t>tentang</a:t>
            </a:r>
            <a:r>
              <a:rPr lang="es-ES" dirty="0" smtClean="0"/>
              <a:t> </a:t>
            </a:r>
            <a:r>
              <a:rPr lang="es-ES" dirty="0" err="1" smtClean="0"/>
              <a:t>batasan</a:t>
            </a:r>
            <a:r>
              <a:rPr lang="es-ES" dirty="0" smtClean="0"/>
              <a:t> </a:t>
            </a:r>
            <a:r>
              <a:rPr lang="es-ES" dirty="0" err="1" smtClean="0"/>
              <a:t>batasan</a:t>
            </a:r>
            <a:r>
              <a:rPr lang="es-ES" dirty="0" smtClean="0"/>
              <a:t> </a:t>
            </a:r>
            <a:r>
              <a:rPr lang="es-ES" dirty="0" err="1" smtClean="0"/>
              <a:t>operasionalnya</a:t>
            </a:r>
            <a:r>
              <a:rPr lang="es-ES" dirty="0" smtClean="0"/>
              <a:t>.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/diagram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System requirement (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s-ES" dirty="0" smtClean="0"/>
              <a:t>	</a:t>
            </a:r>
            <a:r>
              <a:rPr lang="es-ES" dirty="0" err="1" smtClean="0"/>
              <a:t>Sekumpulan</a:t>
            </a:r>
            <a:r>
              <a:rPr lang="es-ES" dirty="0" smtClean="0"/>
              <a:t> </a:t>
            </a:r>
            <a:r>
              <a:rPr lang="es-ES" dirty="0" err="1" smtClean="0"/>
              <a:t>layanan</a:t>
            </a:r>
            <a:r>
              <a:rPr lang="es-ES" dirty="0" smtClean="0"/>
              <a:t>/</a:t>
            </a:r>
            <a:r>
              <a:rPr lang="es-ES" dirty="0" err="1" smtClean="0"/>
              <a:t>kemampuan</a:t>
            </a:r>
            <a:r>
              <a:rPr lang="es-ES" dirty="0" smtClean="0"/>
              <a:t> </a:t>
            </a:r>
            <a:r>
              <a:rPr lang="es-ES" dirty="0" err="1" smtClean="0"/>
              <a:t>sistem</a:t>
            </a:r>
            <a:r>
              <a:rPr lang="es-ES" dirty="0" smtClean="0"/>
              <a:t> dan </a:t>
            </a:r>
            <a:r>
              <a:rPr lang="es-ES" dirty="0" err="1" smtClean="0"/>
              <a:t>batasan­batasannya</a:t>
            </a:r>
            <a:r>
              <a:rPr lang="es-ES" dirty="0" smtClean="0"/>
              <a:t> yang </a:t>
            </a:r>
            <a:r>
              <a:rPr lang="es-ES" dirty="0" err="1" smtClean="0"/>
              <a:t>ditulis</a:t>
            </a:r>
            <a:r>
              <a:rPr lang="es-ES" dirty="0" smtClean="0"/>
              <a:t> secara </a:t>
            </a:r>
            <a:r>
              <a:rPr lang="es-ES" dirty="0" err="1" smtClean="0"/>
              <a:t>detil</a:t>
            </a:r>
            <a:r>
              <a:rPr lang="es-ES" dirty="0" smtClean="0"/>
              <a:t>. </a:t>
            </a:r>
            <a:r>
              <a:rPr lang="en-US" dirty="0" smtClean="0"/>
              <a:t>System requirement document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functional specification (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),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detil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pembangun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 software design specification (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PL)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software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detil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B673-EB9A-4FAB-9DCD-AE133B026D3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Keterkaitan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B673-EB9A-4FAB-9DCD-AE133B026D3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828799"/>
            <a:ext cx="6248400" cy="426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Kategori</a:t>
            </a:r>
            <a:r>
              <a:rPr lang="en-US" dirty="0" smtClean="0"/>
              <a:t>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Functional Requirement </a:t>
            </a:r>
          </a:p>
          <a:p>
            <a:pPr algn="just">
              <a:buNone/>
            </a:pPr>
            <a:r>
              <a:rPr lang="es-ES" dirty="0" smtClean="0"/>
              <a:t>	</a:t>
            </a:r>
            <a:r>
              <a:rPr lang="es-ES" dirty="0" err="1" smtClean="0"/>
              <a:t>Merupakan</a:t>
            </a:r>
            <a:r>
              <a:rPr lang="es-ES" dirty="0" smtClean="0"/>
              <a:t> </a:t>
            </a:r>
            <a:r>
              <a:rPr lang="es-ES" dirty="0" err="1" smtClean="0"/>
              <a:t>penjelasan</a:t>
            </a:r>
            <a:r>
              <a:rPr lang="es-ES" dirty="0" smtClean="0"/>
              <a:t> </a:t>
            </a:r>
            <a:r>
              <a:rPr lang="es-ES" dirty="0" err="1" smtClean="0"/>
              <a:t>tentang</a:t>
            </a:r>
            <a:r>
              <a:rPr lang="es-ES" dirty="0" smtClean="0"/>
              <a:t> </a:t>
            </a:r>
            <a:r>
              <a:rPr lang="es-ES" dirty="0" err="1" smtClean="0"/>
              <a:t>layanan</a:t>
            </a:r>
            <a:r>
              <a:rPr lang="es-ES" dirty="0" smtClean="0"/>
              <a:t> yang </a:t>
            </a:r>
            <a:r>
              <a:rPr lang="es-ES" dirty="0" err="1" smtClean="0"/>
              <a:t>perlu</a:t>
            </a:r>
            <a:r>
              <a:rPr lang="es-ES" dirty="0" smtClean="0"/>
              <a:t> </a:t>
            </a:r>
            <a:r>
              <a:rPr lang="es-ES" dirty="0" err="1" smtClean="0"/>
              <a:t>disediakan</a:t>
            </a:r>
            <a:r>
              <a:rPr lang="es-ES" dirty="0" smtClean="0"/>
              <a:t> </a:t>
            </a:r>
            <a:r>
              <a:rPr lang="es-ES" dirty="0" err="1" smtClean="0"/>
              <a:t>oleh</a:t>
            </a:r>
            <a:r>
              <a:rPr lang="es-ES" dirty="0" smtClean="0"/>
              <a:t> </a:t>
            </a:r>
            <a:r>
              <a:rPr lang="es-ES" dirty="0" err="1" smtClean="0"/>
              <a:t>sistem</a:t>
            </a:r>
            <a:r>
              <a:rPr lang="es-ES" dirty="0" smtClean="0"/>
              <a:t>, </a:t>
            </a:r>
            <a:r>
              <a:rPr lang="es-ES" dirty="0" err="1" smtClean="0"/>
              <a:t>bagaimana</a:t>
            </a:r>
            <a:r>
              <a:rPr lang="es-ES" dirty="0" smtClean="0"/>
              <a:t> </a:t>
            </a:r>
            <a:r>
              <a:rPr lang="es-ES" dirty="0" err="1" smtClean="0"/>
              <a:t>sistem</a:t>
            </a:r>
            <a:r>
              <a:rPr lang="es-ES" dirty="0" smtClean="0"/>
              <a:t> </a:t>
            </a:r>
            <a:r>
              <a:rPr lang="es-ES" dirty="0" err="1" smtClean="0"/>
              <a:t>menerima</a:t>
            </a:r>
            <a:r>
              <a:rPr lang="es-ES" dirty="0" smtClean="0"/>
              <a:t> dan </a:t>
            </a:r>
            <a:r>
              <a:rPr lang="es-ES" dirty="0" err="1" smtClean="0"/>
              <a:t>mengolah</a:t>
            </a:r>
            <a:r>
              <a:rPr lang="es-ES" dirty="0" smtClean="0"/>
              <a:t> </a:t>
            </a:r>
            <a:r>
              <a:rPr lang="es-ES" dirty="0" err="1" smtClean="0"/>
              <a:t>masukan</a:t>
            </a:r>
            <a:r>
              <a:rPr lang="es-ES" dirty="0" smtClean="0"/>
              <a:t>, dan </a:t>
            </a:r>
            <a:r>
              <a:rPr lang="es-ES" dirty="0" err="1" smtClean="0"/>
              <a:t>bagaimana</a:t>
            </a:r>
            <a:r>
              <a:rPr lang="es-ES" dirty="0" smtClean="0"/>
              <a:t> </a:t>
            </a:r>
            <a:r>
              <a:rPr lang="es-ES" dirty="0" err="1" smtClean="0"/>
              <a:t>sistem</a:t>
            </a:r>
            <a:r>
              <a:rPr lang="es-ES" dirty="0" smtClean="0"/>
              <a:t> </a:t>
            </a:r>
            <a:r>
              <a:rPr lang="es-ES" dirty="0" err="1" smtClean="0"/>
              <a:t>mengatasi</a:t>
            </a:r>
            <a:r>
              <a:rPr lang="es-ES" dirty="0" smtClean="0"/>
              <a:t> </a:t>
            </a:r>
            <a:r>
              <a:rPr lang="es-ES" dirty="0" err="1" smtClean="0"/>
              <a:t>situasi­-situasi</a:t>
            </a:r>
            <a:r>
              <a:rPr lang="es-ES" dirty="0" smtClean="0"/>
              <a:t> </a:t>
            </a:r>
            <a:r>
              <a:rPr lang="es-ES" dirty="0" err="1" smtClean="0"/>
              <a:t>tertentu</a:t>
            </a:r>
            <a:r>
              <a:rPr lang="es-ES" dirty="0" smtClean="0"/>
              <a:t>.</a:t>
            </a:r>
          </a:p>
          <a:p>
            <a:pPr lvl="0"/>
            <a:r>
              <a:rPr lang="en-US" dirty="0" smtClean="0"/>
              <a:t>Non Functional requirement</a:t>
            </a:r>
          </a:p>
          <a:p>
            <a:pPr algn="just">
              <a:buNone/>
            </a:pPr>
            <a:r>
              <a:rPr lang="es-ES" dirty="0" smtClean="0"/>
              <a:t>	Secara </a:t>
            </a:r>
            <a:r>
              <a:rPr lang="es-ES" dirty="0" err="1" smtClean="0"/>
              <a:t>umum</a:t>
            </a:r>
            <a:r>
              <a:rPr lang="es-ES" dirty="0" smtClean="0"/>
              <a:t> </a:t>
            </a:r>
            <a:r>
              <a:rPr lang="es-ES" dirty="0" err="1" smtClean="0"/>
              <a:t>berisi</a:t>
            </a:r>
            <a:r>
              <a:rPr lang="es-ES" dirty="0" smtClean="0"/>
              <a:t> </a:t>
            </a:r>
            <a:r>
              <a:rPr lang="es-ES" dirty="0" err="1" smtClean="0"/>
              <a:t>batasan-batasan</a:t>
            </a:r>
            <a:r>
              <a:rPr lang="es-ES" dirty="0" smtClean="0"/>
              <a:t> pada </a:t>
            </a:r>
            <a:r>
              <a:rPr lang="es-ES" dirty="0" err="1" smtClean="0"/>
              <a:t>pelayanan</a:t>
            </a:r>
            <a:r>
              <a:rPr lang="es-ES" dirty="0" smtClean="0"/>
              <a:t> </a:t>
            </a:r>
            <a:r>
              <a:rPr lang="es-ES" dirty="0" err="1" smtClean="0"/>
              <a:t>atau</a:t>
            </a:r>
            <a:r>
              <a:rPr lang="es-ES" dirty="0" smtClean="0"/>
              <a:t> </a:t>
            </a:r>
            <a:r>
              <a:rPr lang="es-ES" dirty="0" err="1" smtClean="0"/>
              <a:t>fungsi</a:t>
            </a:r>
            <a:r>
              <a:rPr lang="es-ES" dirty="0" smtClean="0"/>
              <a:t> yang </a:t>
            </a:r>
            <a:r>
              <a:rPr lang="es-ES" dirty="0" err="1" smtClean="0"/>
              <a:t>disediakan</a:t>
            </a:r>
            <a:r>
              <a:rPr lang="es-ES" dirty="0" smtClean="0"/>
              <a:t> </a:t>
            </a:r>
            <a:r>
              <a:rPr lang="es-ES" dirty="0" err="1" smtClean="0"/>
              <a:t>oleh</a:t>
            </a:r>
            <a:r>
              <a:rPr lang="es-ES" dirty="0" smtClean="0"/>
              <a:t> </a:t>
            </a:r>
            <a:r>
              <a:rPr lang="es-ES" dirty="0" err="1" smtClean="0"/>
              <a:t>sistem</a:t>
            </a:r>
            <a:r>
              <a:rPr lang="es-ES" dirty="0" smtClean="0"/>
              <a:t>. </a:t>
            </a:r>
            <a:r>
              <a:rPr lang="es-ES" dirty="0" err="1" smtClean="0"/>
              <a:t>Termasuk</a:t>
            </a:r>
            <a:r>
              <a:rPr lang="es-ES" dirty="0" smtClean="0"/>
              <a:t> di </a:t>
            </a:r>
            <a:r>
              <a:rPr lang="es-ES" dirty="0" err="1" smtClean="0"/>
              <a:t>dalamnya</a:t>
            </a:r>
            <a:r>
              <a:rPr lang="es-ES" dirty="0" smtClean="0"/>
              <a:t> </a:t>
            </a:r>
            <a:r>
              <a:rPr lang="es-ES" dirty="0" err="1" smtClean="0"/>
              <a:t>adalah</a:t>
            </a:r>
            <a:r>
              <a:rPr lang="es-ES" dirty="0" smtClean="0"/>
              <a:t> </a:t>
            </a:r>
            <a:r>
              <a:rPr lang="es-ES" dirty="0" err="1" smtClean="0"/>
              <a:t>batasan</a:t>
            </a:r>
            <a:r>
              <a:rPr lang="es-ES" dirty="0" smtClean="0"/>
              <a:t> </a:t>
            </a:r>
            <a:r>
              <a:rPr lang="es-ES" dirty="0" err="1" smtClean="0"/>
              <a:t>waktu</a:t>
            </a:r>
            <a:r>
              <a:rPr lang="es-ES" dirty="0" smtClean="0"/>
              <a:t>, </a:t>
            </a:r>
            <a:r>
              <a:rPr lang="es-ES" dirty="0" err="1" smtClean="0"/>
              <a:t>batasan</a:t>
            </a:r>
            <a:r>
              <a:rPr lang="es-ES" dirty="0" smtClean="0"/>
              <a:t> </a:t>
            </a:r>
            <a:r>
              <a:rPr lang="es-ES" dirty="0" err="1" smtClean="0"/>
              <a:t>proses</a:t>
            </a:r>
            <a:r>
              <a:rPr lang="es-ES" dirty="0" smtClean="0"/>
              <a:t> </a:t>
            </a:r>
            <a:r>
              <a:rPr lang="es-ES" dirty="0" err="1" smtClean="0"/>
              <a:t>pembangunan</a:t>
            </a:r>
            <a:r>
              <a:rPr lang="es-ES" dirty="0" smtClean="0"/>
              <a:t>, </a:t>
            </a:r>
            <a:r>
              <a:rPr lang="es-ES" dirty="0" err="1" smtClean="0"/>
              <a:t>standar­standar</a:t>
            </a:r>
            <a:r>
              <a:rPr lang="es-ES" dirty="0" smtClean="0"/>
              <a:t> </a:t>
            </a:r>
            <a:r>
              <a:rPr lang="es-ES" dirty="0" err="1" smtClean="0"/>
              <a:t>tertentu</a:t>
            </a:r>
            <a:r>
              <a:rPr lang="es-ES" dirty="0" smtClean="0"/>
              <a:t>.</a:t>
            </a:r>
          </a:p>
          <a:p>
            <a:r>
              <a:rPr lang="en-US" dirty="0" smtClean="0"/>
              <a:t>Domain requirement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domain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perpustakaan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B673-EB9A-4FAB-9DCD-AE133B026D3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Non functional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B673-EB9A-4FAB-9DCD-AE133B026D35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8" y="1905000"/>
            <a:ext cx="9135611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dirty="0" smtClean="0"/>
              <a:t>Document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- Citra N., </a:t>
            </a:r>
            <a:r>
              <a:rPr lang="en-US" dirty="0" err="1" smtClean="0"/>
              <a:t>S.Si</a:t>
            </a:r>
            <a:r>
              <a:rPr lang="en-US" dirty="0" smtClean="0"/>
              <a:t>, MT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B673-EB9A-4FAB-9DCD-AE133B026D35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3999" y="1524000"/>
            <a:ext cx="5087917" cy="510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317</Words>
  <Application>Microsoft Office PowerPoint</Application>
  <PresentationFormat>On-screen Show (4:3)</PresentationFormat>
  <Paragraphs>62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SOFTWARE REQUIREMENT</vt:lpstr>
      <vt:lpstr>Definisi</vt:lpstr>
      <vt:lpstr>Cara mengumpulkan requirement</vt:lpstr>
      <vt:lpstr>Macam requirement</vt:lpstr>
      <vt:lpstr>Keterkaitan antar requirement</vt:lpstr>
      <vt:lpstr>Kategori requirement</vt:lpstr>
      <vt:lpstr>Non functional requirements</vt:lpstr>
      <vt:lpstr>Document Requirements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REQUIREMENT</dc:title>
  <dc:creator>ASUS</dc:creator>
  <cp:lastModifiedBy>Phantom Assassin</cp:lastModifiedBy>
  <cp:revision>5</cp:revision>
  <dcterms:created xsi:type="dcterms:W3CDTF">2011-11-10T08:35:54Z</dcterms:created>
  <dcterms:modified xsi:type="dcterms:W3CDTF">2012-11-03T04:02:56Z</dcterms:modified>
</cp:coreProperties>
</file>