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2F792-4D6E-488F-9C1D-6980576E519F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0C3A7-7C8F-472C-9633-0606590CB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053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F1CDF-F996-49A5-8A9C-D8AFB0E06340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58555-7F72-42DC-B0D3-33D7E6AA8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537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80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36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1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05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57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48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7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0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2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23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58555-7F72-42DC-B0D3-33D7E6AA81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4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FD1D-1AC5-4B43-9012-E72767A8A2DA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6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15F0-4040-45C7-9377-499777D06833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1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121B-F35C-4D32-8DC3-F67BC3D8920D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0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0532-F09D-49F8-88E5-C4AAEE490EC8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9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0CAB-6ED9-4122-BE34-40644AE3063C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7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8D3E-072F-46F0-929E-85F522216B9F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0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CF95-3BB9-42ED-8BA8-351A80030BDA}" type="datetime1">
              <a:rPr lang="en-US" smtClean="0"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4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ECA6-B9AA-4F73-BD8B-90788E2FEDB0}" type="datetime1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8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D3D0-3301-4E76-94DA-BB18D9344ED9}" type="datetime1">
              <a:rPr lang="en-US" smtClean="0"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6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843-5A17-4DF3-AEBD-8619118B57D1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9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81E-CEF1-47BE-A456-A03B20FD15E9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CB2EA-A36A-4BF4-A552-4C4E0B93EC5B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51B8-59E8-4004-8B58-52D06B548A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1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r>
              <a:rPr lang="en-US" dirty="0" err="1" smtClean="0"/>
              <a:t>Dosen</a:t>
            </a:r>
            <a:r>
              <a:rPr lang="en-US" dirty="0" smtClean="0"/>
              <a:t> : Citra </a:t>
            </a:r>
            <a:r>
              <a:rPr lang="en-US" dirty="0" err="1" smtClean="0"/>
              <a:t>Noviyasari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MT</a:t>
            </a:r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</a:t>
            </a:r>
            <a:fld id="{2E99E7E3-1CB7-4504-A91D-10D5F83094F1}" type="slidenum">
              <a:rPr lang="en-US" i="1" smtClean="0"/>
              <a:t>1</a:t>
            </a:fld>
            <a:fld id="{894CBF00-A360-4401-A00D-187D83665094}" type="slidenum">
              <a:rPr lang="en-US" i="1" smtClean="0"/>
              <a:t>1</a:t>
            </a:fld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Percontohan</a:t>
            </a:r>
            <a:r>
              <a:rPr lang="en-GB" dirty="0" smtClean="0"/>
              <a:t> (Pilot study Approach)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biasa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bila</a:t>
            </a:r>
            <a:r>
              <a:rPr lang="en-GB" dirty="0" smtClean="0"/>
              <a:t> </a:t>
            </a:r>
            <a:r>
              <a:rPr lang="en-GB" dirty="0" err="1" smtClean="0"/>
              <a:t>beberapa</a:t>
            </a:r>
            <a:r>
              <a:rPr lang="en-GB" dirty="0" smtClean="0"/>
              <a:t> system yang </a:t>
            </a:r>
            <a:r>
              <a:rPr lang="en-GB" dirty="0" err="1" smtClean="0"/>
              <a:t>sejenis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diterapkan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area </a:t>
            </a:r>
            <a:r>
              <a:rPr lang="en-GB" dirty="0" err="1" smtClean="0"/>
              <a:t>terpisah</a:t>
            </a:r>
            <a:r>
              <a:rPr lang="en-GB" dirty="0" smtClean="0"/>
              <a:t> (</a:t>
            </a:r>
            <a:r>
              <a:rPr lang="en-GB" dirty="0" err="1" smtClean="0"/>
              <a:t>departemen</a:t>
            </a:r>
            <a:r>
              <a:rPr lang="en-GB" dirty="0" smtClean="0"/>
              <a:t> </a:t>
            </a:r>
            <a:r>
              <a:rPr lang="en-GB" dirty="0" err="1" smtClean="0"/>
              <a:t>terpisah</a:t>
            </a:r>
            <a:r>
              <a:rPr lang="en-GB" dirty="0" smtClean="0"/>
              <a:t>). </a:t>
            </a:r>
            <a:r>
              <a:rPr lang="en-GB" dirty="0" err="1" smtClean="0"/>
              <a:t>Konversi</a:t>
            </a:r>
            <a:r>
              <a:rPr lang="en-GB" dirty="0" smtClean="0"/>
              <a:t> system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sebuah</a:t>
            </a:r>
            <a:r>
              <a:rPr lang="en-GB" dirty="0" smtClean="0"/>
              <a:t> unit </a:t>
            </a:r>
            <a:r>
              <a:rPr lang="en-GB" dirty="0" err="1" smtClean="0"/>
              <a:t>organisasi</a:t>
            </a:r>
            <a:r>
              <a:rPr lang="en-GB" dirty="0" smtClean="0"/>
              <a:t> </a:t>
            </a:r>
            <a:r>
              <a:rPr lang="en-GB" dirty="0" err="1" smtClean="0"/>
              <a:t>dahulu</a:t>
            </a:r>
            <a:r>
              <a:rPr lang="en-GB" dirty="0" smtClean="0"/>
              <a:t>, </a:t>
            </a: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dianggap</a:t>
            </a:r>
            <a:r>
              <a:rPr lang="en-GB" dirty="0" smtClean="0"/>
              <a:t> </a:t>
            </a:r>
            <a:r>
              <a:rPr lang="en-GB" dirty="0" err="1" smtClean="0"/>
              <a:t>sukses</a:t>
            </a:r>
            <a:r>
              <a:rPr lang="en-GB" dirty="0" smtClean="0"/>
              <a:t> </a:t>
            </a:r>
            <a:r>
              <a:rPr lang="en-GB" dirty="0" err="1" smtClean="0"/>
              <a:t>maka</a:t>
            </a:r>
            <a:r>
              <a:rPr lang="en-GB" dirty="0" smtClean="0"/>
              <a:t> system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diterapkan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bagian</a:t>
            </a:r>
            <a:r>
              <a:rPr lang="en-GB" dirty="0" smtClean="0"/>
              <a:t> yang lain. 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4000" dirty="0" err="1" smtClean="0"/>
              <a:t>Konversi</a:t>
            </a:r>
            <a:r>
              <a:rPr lang="en-GB" sz="4000" dirty="0" smtClean="0"/>
              <a:t> </a:t>
            </a:r>
            <a:r>
              <a:rPr lang="en-GB" sz="4000" dirty="0" err="1" smtClean="0"/>
              <a:t>Bertahap</a:t>
            </a:r>
            <a:r>
              <a:rPr lang="en-GB" sz="4000" dirty="0" smtClean="0"/>
              <a:t> (Phase-in Conversion </a:t>
            </a:r>
            <a:r>
              <a:rPr lang="en-GB" sz="4000" dirty="0" err="1" smtClean="0"/>
              <a:t>atau</a:t>
            </a:r>
            <a:r>
              <a:rPr lang="en-GB" sz="4000" dirty="0" smtClean="0"/>
              <a:t> Phased Cut-Over Approach)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menerapkan</a:t>
            </a:r>
            <a:r>
              <a:rPr lang="en-GB" dirty="0" smtClean="0"/>
              <a:t> </a:t>
            </a:r>
            <a:r>
              <a:rPr lang="en-GB" dirty="0" err="1" smtClean="0"/>
              <a:t>masing-masing</a:t>
            </a:r>
            <a:r>
              <a:rPr lang="en-GB" dirty="0" smtClean="0"/>
              <a:t> </a:t>
            </a:r>
            <a:r>
              <a:rPr lang="en-GB" dirty="0" err="1" smtClean="0"/>
              <a:t>modul</a:t>
            </a:r>
            <a:r>
              <a:rPr lang="en-GB" dirty="0" smtClean="0"/>
              <a:t> system yang </a:t>
            </a:r>
            <a:r>
              <a:rPr lang="en-GB" dirty="0" err="1" smtClean="0"/>
              <a:t>berbeda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urut</a:t>
            </a:r>
            <a:r>
              <a:rPr lang="en-GB" dirty="0" smtClean="0"/>
              <a:t>. </a:t>
            </a:r>
            <a:r>
              <a:rPr lang="en-GB" dirty="0" err="1" smtClean="0"/>
              <a:t>Tiap-tiap</a:t>
            </a:r>
            <a:r>
              <a:rPr lang="en-GB" dirty="0" smtClean="0"/>
              <a:t> </a:t>
            </a:r>
            <a:r>
              <a:rPr lang="en-GB" dirty="0" err="1" smtClean="0"/>
              <a:t>modul</a:t>
            </a:r>
            <a:r>
              <a:rPr lang="en-GB" dirty="0" smtClean="0"/>
              <a:t> </a:t>
            </a:r>
            <a:r>
              <a:rPr lang="en-GB" dirty="0" err="1" smtClean="0"/>
              <a:t>dioperasikan</a:t>
            </a:r>
            <a:r>
              <a:rPr lang="en-GB" dirty="0" smtClean="0"/>
              <a:t> </a:t>
            </a:r>
            <a:r>
              <a:rPr lang="en-GB" dirty="0" err="1" smtClean="0"/>
              <a:t>terlebih</a:t>
            </a:r>
            <a:r>
              <a:rPr lang="en-GB" dirty="0" smtClean="0"/>
              <a:t> </a:t>
            </a:r>
            <a:r>
              <a:rPr lang="en-GB" dirty="0" err="1" smtClean="0"/>
              <a:t>dahulu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sukses</a:t>
            </a:r>
            <a:r>
              <a:rPr lang="en-GB" dirty="0" smtClean="0"/>
              <a:t> </a:t>
            </a:r>
            <a:r>
              <a:rPr lang="en-GB" dirty="0" err="1" smtClean="0"/>
              <a:t>makaa</a:t>
            </a:r>
            <a:r>
              <a:rPr lang="en-GB" dirty="0" smtClean="0"/>
              <a:t> </a:t>
            </a:r>
            <a:r>
              <a:rPr lang="en-GB" dirty="0" err="1" smtClean="0"/>
              <a:t>disusul</a:t>
            </a:r>
            <a:r>
              <a:rPr lang="en-GB" dirty="0" smtClean="0"/>
              <a:t> </a:t>
            </a:r>
            <a:r>
              <a:rPr lang="en-GB" dirty="0" err="1" smtClean="0"/>
              <a:t>modul</a:t>
            </a:r>
            <a:r>
              <a:rPr lang="en-GB" dirty="0" smtClean="0"/>
              <a:t> yang lain.. 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smtClean="0"/>
              <a:t>Rekayasa Perangkat Lunak - Citra N11S.Si, MT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Hal-</a:t>
            </a:r>
            <a:r>
              <a:rPr lang="en-GB" dirty="0" err="1" smtClean="0"/>
              <a:t>hal</a:t>
            </a:r>
            <a:r>
              <a:rPr lang="en-GB" dirty="0" smtClean="0"/>
              <a:t> yang </a:t>
            </a:r>
            <a:r>
              <a:rPr lang="en-GB" dirty="0" err="1" smtClean="0"/>
              <a:t>dikerjakan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konversi</a:t>
            </a:r>
            <a:r>
              <a:rPr lang="en-GB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Dokumen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endParaRPr lang="en-US" dirty="0" smtClean="0"/>
          </a:p>
          <a:p>
            <a:pPr lvl="0" algn="just"/>
            <a:r>
              <a:rPr lang="en-GB" dirty="0" err="1" smtClean="0"/>
              <a:t>Konversi</a:t>
            </a:r>
            <a:r>
              <a:rPr lang="en-GB" dirty="0" smtClean="0"/>
              <a:t> File (</a:t>
            </a:r>
            <a:r>
              <a:rPr lang="en-GB" dirty="0" err="1" smtClean="0"/>
              <a:t>Baik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file computer lama </a:t>
            </a:r>
            <a:r>
              <a:rPr lang="en-GB" dirty="0" err="1" smtClean="0"/>
              <a:t>ke</a:t>
            </a:r>
            <a:r>
              <a:rPr lang="en-GB" dirty="0" smtClean="0"/>
              <a:t> file computer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ataupun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catatan</a:t>
            </a:r>
            <a:r>
              <a:rPr lang="en-GB" dirty="0" smtClean="0"/>
              <a:t> manual </a:t>
            </a:r>
            <a:r>
              <a:rPr lang="en-GB" dirty="0" err="1" smtClean="0"/>
              <a:t>ke</a:t>
            </a:r>
            <a:r>
              <a:rPr lang="en-GB" dirty="0" smtClean="0"/>
              <a:t> file computer).</a:t>
            </a:r>
            <a:endParaRPr lang="en-US" dirty="0" smtClean="0"/>
          </a:p>
          <a:p>
            <a:pPr lvl="0"/>
            <a:r>
              <a:rPr lang="en-GB" dirty="0" err="1" smtClean="0"/>
              <a:t>Mengoperasikan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 err="1" smtClean="0"/>
              <a:t>Tujuan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keseluruhan</a:t>
            </a:r>
            <a:r>
              <a:rPr lang="en-GB" dirty="0" smtClean="0"/>
              <a:t> </a:t>
            </a:r>
            <a:r>
              <a:rPr lang="en-GB" dirty="0" err="1" smtClean="0"/>
              <a:t>kegiatan</a:t>
            </a:r>
            <a:r>
              <a:rPr lang="en-GB" dirty="0" smtClean="0"/>
              <a:t> </a:t>
            </a:r>
            <a:r>
              <a:rPr lang="en-GB" dirty="0" err="1" smtClean="0"/>
              <a:t>implementasi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mengubah</a:t>
            </a:r>
            <a:r>
              <a:rPr lang="en-GB" dirty="0" smtClean="0"/>
              <a:t> </a:t>
            </a:r>
            <a:r>
              <a:rPr lang="en-GB" dirty="0" err="1" smtClean="0"/>
              <a:t>spesifikasi</a:t>
            </a:r>
            <a:r>
              <a:rPr lang="en-GB" dirty="0" smtClean="0"/>
              <a:t> </a:t>
            </a:r>
            <a:r>
              <a:rPr lang="en-GB" dirty="0" err="1" smtClean="0"/>
              <a:t>fisik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pekerjaan</a:t>
            </a:r>
            <a:r>
              <a:rPr lang="en-GB" dirty="0" smtClean="0"/>
              <a:t>,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keras</a:t>
            </a:r>
            <a:r>
              <a:rPr lang="en-GB" dirty="0" smtClean="0"/>
              <a:t> yang </a:t>
            </a:r>
            <a:r>
              <a:rPr lang="en-GB" dirty="0" err="1" smtClean="0"/>
              <a:t>reliabel</a:t>
            </a:r>
            <a:r>
              <a:rPr lang="en-GB" dirty="0" smtClean="0"/>
              <a:t>, </a:t>
            </a:r>
            <a:r>
              <a:rPr lang="en-GB" dirty="0" err="1" smtClean="0"/>
              <a:t>dokumentasi</a:t>
            </a:r>
            <a:r>
              <a:rPr lang="en-GB" dirty="0" smtClean="0"/>
              <a:t> </a:t>
            </a:r>
            <a:r>
              <a:rPr lang="en-GB" dirty="0" err="1" smtClean="0"/>
              <a:t>kerja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memberikan</a:t>
            </a:r>
            <a:r>
              <a:rPr lang="en-GB" dirty="0" smtClean="0"/>
              <a:t> </a:t>
            </a:r>
            <a:r>
              <a:rPr lang="en-GB" dirty="0" err="1" smtClean="0"/>
              <a:t>panduan</a:t>
            </a:r>
            <a:r>
              <a:rPr lang="en-GB" dirty="0" smtClean="0"/>
              <a:t> </a:t>
            </a:r>
            <a:r>
              <a:rPr lang="en-GB" dirty="0" err="1" smtClean="0"/>
              <a:t>tertentuk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pengguna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pemelihara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. </a:t>
            </a:r>
            <a:r>
              <a:rPr lang="en-GB" dirty="0" err="1" smtClean="0"/>
              <a:t>Perubahan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menyebabkan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didesain</a:t>
            </a:r>
            <a:r>
              <a:rPr lang="en-GB" dirty="0" smtClean="0"/>
              <a:t> </a:t>
            </a:r>
            <a:r>
              <a:rPr lang="en-GB" dirty="0" err="1" smtClean="0"/>
              <a:t>ulang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menulis</a:t>
            </a:r>
            <a:r>
              <a:rPr lang="en-GB" dirty="0" smtClean="0"/>
              <a:t> </a:t>
            </a:r>
            <a:r>
              <a:rPr lang="en-GB" dirty="0" err="1" smtClean="0"/>
              <a:t>ulang</a:t>
            </a:r>
            <a:r>
              <a:rPr lang="en-GB" dirty="0" smtClean="0"/>
              <a:t> </a:t>
            </a:r>
            <a:r>
              <a:rPr lang="en-GB" dirty="0" err="1" smtClean="0"/>
              <a:t>kebutuhan</a:t>
            </a:r>
            <a:r>
              <a:rPr lang="en-GB" dirty="0" smtClean="0"/>
              <a:t> user/costumer agar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perubahan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perubahan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diimplementasikan</a:t>
            </a:r>
            <a:r>
              <a:rPr lang="en-GB" dirty="0" smtClean="0"/>
              <a:t>.</a:t>
            </a:r>
          </a:p>
          <a:p>
            <a:pPr algn="just"/>
            <a:r>
              <a:rPr lang="en-GB" dirty="0" err="1" smtClean="0"/>
              <a:t>Kegiatan</a:t>
            </a:r>
            <a:r>
              <a:rPr lang="en-GB" dirty="0" smtClean="0"/>
              <a:t> </a:t>
            </a:r>
            <a:r>
              <a:rPr lang="en-GB" dirty="0" err="1" smtClean="0"/>
              <a:t>implementasi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kegiatan</a:t>
            </a:r>
            <a:r>
              <a:rPr lang="en-GB" dirty="0" smtClean="0"/>
              <a:t> yang </a:t>
            </a:r>
            <a:r>
              <a:rPr lang="en-GB" dirty="0" err="1" smtClean="0"/>
              <a:t>telah</a:t>
            </a:r>
            <a:r>
              <a:rPr lang="en-GB" dirty="0" smtClean="0"/>
              <a:t> </a:t>
            </a:r>
            <a:r>
              <a:rPr lang="en-GB" dirty="0" err="1" smtClean="0"/>
              <a:t>direncanakan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implementasi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N11S.Si, MT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Kegiatan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 smtClean="0"/>
              <a:t>Pemilihan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pelatihan</a:t>
            </a:r>
            <a:r>
              <a:rPr lang="en-GB" dirty="0" smtClean="0"/>
              <a:t> </a:t>
            </a:r>
            <a:r>
              <a:rPr lang="en-GB" dirty="0" err="1" smtClean="0"/>
              <a:t>personil</a:t>
            </a:r>
            <a:endParaRPr lang="en-US" dirty="0" smtClean="0"/>
          </a:p>
          <a:p>
            <a:pPr lvl="0"/>
            <a:r>
              <a:rPr lang="en-GB" dirty="0" err="1" smtClean="0"/>
              <a:t>Pemilihan</a:t>
            </a:r>
            <a:r>
              <a:rPr lang="en-GB" dirty="0" smtClean="0"/>
              <a:t> </a:t>
            </a:r>
            <a:r>
              <a:rPr lang="en-GB" dirty="0" err="1" smtClean="0"/>
              <a:t>tempat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instalasi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keras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endParaRPr lang="en-US" dirty="0" smtClean="0"/>
          </a:p>
          <a:p>
            <a:pPr lvl="0"/>
            <a:r>
              <a:rPr lang="en-GB" dirty="0" err="1" smtClean="0"/>
              <a:t>Pemrograman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Pengetesan</a:t>
            </a:r>
            <a:r>
              <a:rPr lang="en-GB" dirty="0" smtClean="0"/>
              <a:t> program</a:t>
            </a:r>
            <a:endParaRPr lang="en-US" dirty="0" smtClean="0"/>
          </a:p>
          <a:p>
            <a:pPr lvl="0"/>
            <a:r>
              <a:rPr lang="en-GB" dirty="0" err="1" smtClean="0"/>
              <a:t>Pengujian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endParaRPr lang="en-US" dirty="0" smtClean="0"/>
          </a:p>
          <a:p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Personil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 err="1" smtClean="0"/>
              <a:t>Personil</a:t>
            </a:r>
            <a:r>
              <a:rPr lang="en-GB" dirty="0" smtClean="0"/>
              <a:t> yang </a:t>
            </a:r>
            <a:r>
              <a:rPr lang="en-GB" dirty="0" err="1" smtClean="0"/>
              <a:t>dipilih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 </a:t>
            </a:r>
            <a:r>
              <a:rPr lang="en-GB" dirty="0" err="1" smtClean="0"/>
              <a:t>berasal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, </a:t>
            </a:r>
            <a:r>
              <a:rPr lang="en-GB" dirty="0" err="1" smtClean="0"/>
              <a:t>yaitu</a:t>
            </a:r>
            <a:r>
              <a:rPr lang="en-GB" dirty="0" smtClean="0"/>
              <a:t> : </a:t>
            </a:r>
            <a:r>
              <a:rPr lang="en-GB" dirty="0" err="1" smtClean="0"/>
              <a:t>karyawan</a:t>
            </a:r>
            <a:r>
              <a:rPr lang="en-GB" dirty="0" smtClean="0"/>
              <a:t> </a:t>
            </a:r>
            <a:r>
              <a:rPr lang="en-GB" dirty="0" err="1" smtClean="0"/>
              <a:t>perusahaan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merekrut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perusahaan</a:t>
            </a:r>
            <a:r>
              <a:rPr lang="en-GB" dirty="0" smtClean="0"/>
              <a:t>. </a:t>
            </a:r>
            <a:r>
              <a:rPr lang="en-GB" dirty="0" err="1" smtClean="0"/>
              <a:t>Pemilihan</a:t>
            </a:r>
            <a:r>
              <a:rPr lang="en-GB" dirty="0" smtClean="0"/>
              <a:t> </a:t>
            </a:r>
            <a:r>
              <a:rPr lang="en-GB" dirty="0" err="1" smtClean="0"/>
              <a:t>terhadap</a:t>
            </a:r>
            <a:r>
              <a:rPr lang="en-GB" dirty="0" smtClean="0"/>
              <a:t> </a:t>
            </a:r>
            <a:r>
              <a:rPr lang="en-GB" dirty="0" err="1" smtClean="0"/>
              <a:t>karyawan</a:t>
            </a:r>
            <a:r>
              <a:rPr lang="en-GB" dirty="0" smtClean="0"/>
              <a:t> yang </a:t>
            </a:r>
            <a:r>
              <a:rPr lang="en-GB" dirty="0" err="1" smtClean="0"/>
              <a:t>sudah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prioritas</a:t>
            </a:r>
            <a:r>
              <a:rPr lang="en-GB" dirty="0" smtClean="0"/>
              <a:t> </a:t>
            </a:r>
            <a:r>
              <a:rPr lang="en-GB" dirty="0" err="1" smtClean="0"/>
              <a:t>utama</a:t>
            </a:r>
            <a:r>
              <a:rPr lang="en-GB" dirty="0" smtClean="0"/>
              <a:t>. </a:t>
            </a:r>
            <a:endParaRPr lang="en-US" dirty="0" smtClean="0"/>
          </a:p>
          <a:p>
            <a:pPr algn="just"/>
            <a:r>
              <a:rPr lang="en-GB" dirty="0" err="1" smtClean="0"/>
              <a:t>Personil</a:t>
            </a:r>
            <a:r>
              <a:rPr lang="en-GB" dirty="0" smtClean="0"/>
              <a:t> </a:t>
            </a:r>
            <a:r>
              <a:rPr lang="en-GB" dirty="0" err="1" smtClean="0"/>
              <a:t>baru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menduduki</a:t>
            </a:r>
            <a:r>
              <a:rPr lang="en-GB" dirty="0" smtClean="0"/>
              <a:t> </a:t>
            </a:r>
            <a:r>
              <a:rPr lang="en-GB" dirty="0" err="1" smtClean="0"/>
              <a:t>posisi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dibuat</a:t>
            </a:r>
            <a:r>
              <a:rPr lang="en-GB" dirty="0" smtClean="0"/>
              <a:t> </a:t>
            </a:r>
            <a:r>
              <a:rPr lang="en-GB" dirty="0" err="1" smtClean="0"/>
              <a:t>perlu</a:t>
            </a:r>
            <a:r>
              <a:rPr lang="en-GB" dirty="0" smtClean="0"/>
              <a:t> </a:t>
            </a:r>
            <a:r>
              <a:rPr lang="en-GB" dirty="0" err="1" smtClean="0"/>
              <a:t>mendapatkan</a:t>
            </a:r>
            <a:r>
              <a:rPr lang="en-GB" dirty="0" smtClean="0"/>
              <a:t> </a:t>
            </a:r>
            <a:r>
              <a:rPr lang="en-GB" dirty="0" err="1" smtClean="0"/>
              <a:t>pelatihan</a:t>
            </a:r>
            <a:r>
              <a:rPr lang="en-GB" dirty="0" smtClean="0"/>
              <a:t>, agar </a:t>
            </a:r>
            <a:r>
              <a:rPr lang="en-GB" dirty="0" err="1" smtClean="0"/>
              <a:t>mereka</a:t>
            </a:r>
            <a:r>
              <a:rPr lang="en-GB" dirty="0" smtClean="0"/>
              <a:t> </a:t>
            </a:r>
            <a:r>
              <a:rPr lang="en-GB" dirty="0" err="1" smtClean="0"/>
              <a:t>memahami</a:t>
            </a:r>
            <a:r>
              <a:rPr lang="en-GB" dirty="0" smtClean="0"/>
              <a:t> </a:t>
            </a:r>
            <a:r>
              <a:rPr lang="en-GB" dirty="0" err="1" smtClean="0"/>
              <a:t>posisinya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. Hal yang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diberikan</a:t>
            </a:r>
            <a:r>
              <a:rPr lang="en-GB" dirty="0" smtClean="0"/>
              <a:t> </a:t>
            </a:r>
            <a:r>
              <a:rPr lang="en-GB" dirty="0" err="1" smtClean="0"/>
              <a:t>kepada</a:t>
            </a:r>
            <a:r>
              <a:rPr lang="en-GB" dirty="0" smtClean="0"/>
              <a:t> </a:t>
            </a:r>
            <a:r>
              <a:rPr lang="en-GB" dirty="0" err="1" smtClean="0"/>
              <a:t>personil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: </a:t>
            </a:r>
            <a:endParaRPr lang="en-US" dirty="0" smtClean="0"/>
          </a:p>
          <a:p>
            <a:pPr lvl="1" algn="just"/>
            <a:r>
              <a:rPr lang="en-GB" dirty="0" err="1" smtClean="0"/>
              <a:t>Pelatihan</a:t>
            </a:r>
            <a:r>
              <a:rPr lang="en-GB" dirty="0" smtClean="0"/>
              <a:t> (training) </a:t>
            </a:r>
            <a:r>
              <a:rPr lang="en-GB" dirty="0" err="1" smtClean="0"/>
              <a:t>dimaksudkan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personil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bertugas</a:t>
            </a:r>
            <a:r>
              <a:rPr lang="en-GB" dirty="0" smtClean="0"/>
              <a:t> </a:t>
            </a:r>
            <a:r>
              <a:rPr lang="en-GB" dirty="0" err="1" smtClean="0"/>
              <a:t>yaitu</a:t>
            </a:r>
            <a:r>
              <a:rPr lang="en-GB" dirty="0" smtClean="0"/>
              <a:t> </a:t>
            </a:r>
            <a:r>
              <a:rPr lang="en-GB" dirty="0" err="1" smtClean="0"/>
              <a:t>mempersiapkan</a:t>
            </a:r>
            <a:r>
              <a:rPr lang="en-GB" dirty="0" smtClean="0"/>
              <a:t> input, </a:t>
            </a:r>
            <a:r>
              <a:rPr lang="en-GB" dirty="0" err="1" smtClean="0"/>
              <a:t>memproses</a:t>
            </a:r>
            <a:r>
              <a:rPr lang="en-GB" dirty="0" smtClean="0"/>
              <a:t> data,  </a:t>
            </a:r>
            <a:r>
              <a:rPr lang="en-GB" dirty="0" err="1" smtClean="0"/>
              <a:t>mengoperasikan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, </a:t>
            </a:r>
            <a:r>
              <a:rPr lang="en-GB" dirty="0" err="1" smtClean="0"/>
              <a:t>merawat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menjaga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.</a:t>
            </a:r>
            <a:endParaRPr lang="en-US" dirty="0" smtClean="0"/>
          </a:p>
          <a:p>
            <a:pPr lvl="1" algn="just"/>
            <a:r>
              <a:rPr lang="en-GB" dirty="0" err="1" smtClean="0"/>
              <a:t>Pendidikan</a:t>
            </a:r>
            <a:r>
              <a:rPr lang="en-GB" dirty="0" smtClean="0"/>
              <a:t> (education) </a:t>
            </a:r>
            <a:r>
              <a:rPr lang="en-GB" dirty="0" err="1" smtClean="0"/>
              <a:t>dimaksudkan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pemakai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, </a:t>
            </a:r>
            <a:r>
              <a:rPr lang="en-GB" dirty="0" err="1" smtClean="0"/>
              <a:t>yaitu</a:t>
            </a:r>
            <a:r>
              <a:rPr lang="en-GB" dirty="0" smtClean="0"/>
              <a:t> </a:t>
            </a:r>
            <a:r>
              <a:rPr lang="en-GB" dirty="0" err="1" smtClean="0"/>
              <a:t>personil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menggunakan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, </a:t>
            </a:r>
            <a:r>
              <a:rPr lang="en-GB" dirty="0" err="1" smtClean="0"/>
              <a:t>seperti</a:t>
            </a:r>
            <a:r>
              <a:rPr lang="en-GB" dirty="0" smtClean="0"/>
              <a:t> </a:t>
            </a:r>
            <a:r>
              <a:rPr lang="en-GB" dirty="0" err="1" smtClean="0"/>
              <a:t>manajer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err="1" smtClean="0"/>
              <a:t>Pemilihan</a:t>
            </a:r>
            <a:r>
              <a:rPr lang="en-GB" sz="4000" dirty="0" smtClean="0"/>
              <a:t> </a:t>
            </a:r>
            <a:r>
              <a:rPr lang="en-GB" sz="4000" dirty="0" err="1" smtClean="0"/>
              <a:t>Tempat</a:t>
            </a:r>
            <a:r>
              <a:rPr lang="en-GB" sz="4000" dirty="0" smtClean="0"/>
              <a:t> </a:t>
            </a:r>
            <a:r>
              <a:rPr lang="en-GB" sz="4000" dirty="0" err="1" smtClean="0"/>
              <a:t>dan</a:t>
            </a:r>
            <a:r>
              <a:rPr lang="en-GB" sz="4000" dirty="0" smtClean="0"/>
              <a:t> </a:t>
            </a:r>
            <a:r>
              <a:rPr lang="en-GB" sz="4000" dirty="0" err="1" smtClean="0"/>
              <a:t>Instalasi</a:t>
            </a:r>
            <a:r>
              <a:rPr lang="en-GB" sz="4000" dirty="0" smtClean="0"/>
              <a:t> </a:t>
            </a:r>
            <a:r>
              <a:rPr lang="en-GB" sz="4000" dirty="0" err="1" smtClean="0"/>
              <a:t>Perangkat</a:t>
            </a:r>
            <a:r>
              <a:rPr lang="en-GB" sz="4000" dirty="0" smtClean="0"/>
              <a:t> </a:t>
            </a:r>
            <a:r>
              <a:rPr lang="en-GB" sz="4000" dirty="0" err="1" smtClean="0"/>
              <a:t>Keras</a:t>
            </a:r>
            <a:r>
              <a:rPr lang="en-GB" sz="4000" dirty="0" smtClean="0"/>
              <a:t> </a:t>
            </a:r>
            <a:r>
              <a:rPr lang="en-GB" sz="4000" dirty="0" err="1" smtClean="0"/>
              <a:t>dan</a:t>
            </a:r>
            <a:r>
              <a:rPr lang="en-GB" sz="4000" dirty="0" smtClean="0"/>
              <a:t> </a:t>
            </a:r>
            <a:r>
              <a:rPr lang="en-GB" sz="4000" dirty="0" err="1" smtClean="0"/>
              <a:t>Perangkat</a:t>
            </a:r>
            <a:r>
              <a:rPr lang="en-GB" sz="4000" dirty="0" smtClean="0"/>
              <a:t> </a:t>
            </a:r>
            <a:r>
              <a:rPr lang="en-GB" sz="4000" dirty="0" err="1" smtClean="0"/>
              <a:t>Lunak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 err="1" smtClean="0"/>
              <a:t>Persiapan</a:t>
            </a:r>
            <a:r>
              <a:rPr lang="en-GB" dirty="0" smtClean="0"/>
              <a:t> yang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memilih</a:t>
            </a:r>
            <a:r>
              <a:rPr lang="en-GB" dirty="0" smtClean="0"/>
              <a:t> </a:t>
            </a:r>
            <a:r>
              <a:rPr lang="en-GB" dirty="0" err="1" smtClean="0"/>
              <a:t>tempat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baru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digunakan</a:t>
            </a:r>
            <a:r>
              <a:rPr lang="en-GB" dirty="0" smtClean="0"/>
              <a:t>. </a:t>
            </a:r>
            <a:r>
              <a:rPr lang="en-GB" dirty="0" err="1" smtClean="0"/>
              <a:t>Persiapan</a:t>
            </a:r>
            <a:r>
              <a:rPr lang="en-GB" dirty="0" smtClean="0"/>
              <a:t> </a:t>
            </a:r>
            <a:r>
              <a:rPr lang="en-GB" dirty="0" err="1" smtClean="0"/>
              <a:t>fisik</a:t>
            </a:r>
            <a:r>
              <a:rPr lang="en-GB" dirty="0" smtClean="0"/>
              <a:t> </a:t>
            </a:r>
            <a:r>
              <a:rPr lang="en-GB" dirty="0" err="1" smtClean="0"/>
              <a:t>meliputi</a:t>
            </a:r>
            <a:r>
              <a:rPr lang="en-GB" dirty="0" smtClean="0"/>
              <a:t> : </a:t>
            </a:r>
            <a:r>
              <a:rPr lang="en-GB" dirty="0" err="1" smtClean="0"/>
              <a:t>pengaturan</a:t>
            </a:r>
            <a:r>
              <a:rPr lang="en-GB" dirty="0" smtClean="0"/>
              <a:t> </a:t>
            </a:r>
            <a:r>
              <a:rPr lang="en-GB" dirty="0" err="1" smtClean="0"/>
              <a:t>temperatur</a:t>
            </a:r>
            <a:r>
              <a:rPr lang="en-GB" dirty="0" smtClean="0"/>
              <a:t> </a:t>
            </a:r>
            <a:r>
              <a:rPr lang="en-GB" dirty="0" err="1" smtClean="0"/>
              <a:t>ruangan</a:t>
            </a:r>
            <a:r>
              <a:rPr lang="en-GB" dirty="0" smtClean="0"/>
              <a:t>, </a:t>
            </a:r>
            <a:r>
              <a:rPr lang="en-GB" dirty="0" err="1" smtClean="0"/>
              <a:t>penerangan</a:t>
            </a:r>
            <a:r>
              <a:rPr lang="en-GB" dirty="0" smtClean="0"/>
              <a:t> yang </a:t>
            </a:r>
            <a:r>
              <a:rPr lang="en-GB" dirty="0" err="1" smtClean="0"/>
              <a:t>cukup</a:t>
            </a:r>
            <a:r>
              <a:rPr lang="en-GB" dirty="0" smtClean="0"/>
              <a:t>, </a:t>
            </a:r>
            <a:r>
              <a:rPr lang="en-GB" dirty="0" err="1" smtClean="0"/>
              <a:t>pendeteksi</a:t>
            </a:r>
            <a:r>
              <a:rPr lang="en-GB" dirty="0" smtClean="0"/>
              <a:t> </a:t>
            </a:r>
            <a:r>
              <a:rPr lang="en-GB" dirty="0" err="1" smtClean="0"/>
              <a:t>kebakaran</a:t>
            </a:r>
            <a:r>
              <a:rPr lang="en-GB" dirty="0" smtClean="0"/>
              <a:t>, UPS, </a:t>
            </a:r>
            <a:r>
              <a:rPr lang="en-GB" dirty="0" err="1" smtClean="0"/>
              <a:t>telepon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sebagainya</a:t>
            </a:r>
            <a:r>
              <a:rPr lang="en-GB" dirty="0" smtClean="0"/>
              <a:t>.</a:t>
            </a:r>
            <a:endParaRPr lang="en-US" dirty="0" smtClean="0"/>
          </a:p>
          <a:p>
            <a:pPr algn="just"/>
            <a:r>
              <a:rPr lang="en-GB" dirty="0" err="1" smtClean="0"/>
              <a:t>Langkah</a:t>
            </a:r>
            <a:r>
              <a:rPr lang="en-GB" dirty="0" smtClean="0"/>
              <a:t> </a:t>
            </a:r>
            <a:r>
              <a:rPr lang="en-GB" dirty="0" err="1" smtClean="0"/>
              <a:t>selanjutnya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menginstalasi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keras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digunakan</a:t>
            </a:r>
            <a:r>
              <a:rPr lang="en-GB" dirty="0" smtClean="0"/>
              <a:t>. </a:t>
            </a:r>
            <a:endParaRPr lang="en-US" dirty="0" smtClean="0"/>
          </a:p>
          <a:p>
            <a:pPr algn="just"/>
            <a:r>
              <a:rPr lang="en-GB" dirty="0" smtClean="0"/>
              <a:t>Hal-</a:t>
            </a:r>
            <a:r>
              <a:rPr lang="en-GB" dirty="0" err="1" smtClean="0"/>
              <a:t>hal</a:t>
            </a:r>
            <a:r>
              <a:rPr lang="en-GB" dirty="0" smtClean="0"/>
              <a:t> yang </a:t>
            </a:r>
            <a:r>
              <a:rPr lang="en-GB" dirty="0" err="1" smtClean="0"/>
              <a:t>perlu</a:t>
            </a:r>
            <a:r>
              <a:rPr lang="en-GB" dirty="0" smtClean="0"/>
              <a:t> </a:t>
            </a:r>
            <a:r>
              <a:rPr lang="en-GB" dirty="0" err="1" smtClean="0"/>
              <a:t>dipertimbangkan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mempersiapkan</a:t>
            </a:r>
            <a:r>
              <a:rPr lang="en-GB" dirty="0" smtClean="0"/>
              <a:t> </a:t>
            </a:r>
            <a:r>
              <a:rPr lang="en-GB" dirty="0" err="1" smtClean="0"/>
              <a:t>ruangan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: </a:t>
            </a:r>
            <a:r>
              <a:rPr lang="en-GB" dirty="0" err="1" smtClean="0"/>
              <a:t>kerahasiaan</a:t>
            </a:r>
            <a:r>
              <a:rPr lang="en-GB" dirty="0" smtClean="0"/>
              <a:t>, </a:t>
            </a:r>
            <a:r>
              <a:rPr lang="en-GB" dirty="0" err="1" smtClean="0"/>
              <a:t>keamanan</a:t>
            </a:r>
            <a:r>
              <a:rPr lang="en-GB" dirty="0" smtClean="0"/>
              <a:t>, </a:t>
            </a:r>
            <a:r>
              <a:rPr lang="en-GB" dirty="0" err="1" smtClean="0"/>
              <a:t>letak</a:t>
            </a:r>
            <a:r>
              <a:rPr lang="en-GB" dirty="0" smtClean="0"/>
              <a:t> </a:t>
            </a:r>
            <a:r>
              <a:rPr lang="en-GB" dirty="0" err="1" smtClean="0"/>
              <a:t>ruangan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Pengetesan</a:t>
            </a:r>
            <a:r>
              <a:rPr lang="en-GB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Hal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pengetesan</a:t>
            </a:r>
            <a:r>
              <a:rPr lang="en-US" dirty="0" smtClean="0"/>
              <a:t> program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program. </a:t>
            </a:r>
            <a:r>
              <a:rPr lang="en-US" dirty="0" err="1" smtClean="0"/>
              <a:t>Kesalahan</a:t>
            </a:r>
            <a:r>
              <a:rPr lang="en-US" dirty="0" smtClean="0"/>
              <a:t> Program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lvl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(l</a:t>
            </a:r>
            <a:r>
              <a:rPr lang="en-US" i="1" dirty="0" smtClean="0"/>
              <a:t>anguage error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program (</a:t>
            </a:r>
            <a:r>
              <a:rPr lang="en-US" i="1" dirty="0" smtClean="0"/>
              <a:t>syntax error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</a:t>
            </a:r>
            <a:r>
              <a:rPr lang="en-US" i="1" dirty="0" smtClean="0"/>
              <a:t>grammatical error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sewaktu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(</a:t>
            </a:r>
            <a:r>
              <a:rPr lang="en-US" i="1" dirty="0" smtClean="0"/>
              <a:t>run-time error</a:t>
            </a:r>
            <a:r>
              <a:rPr lang="en-US" dirty="0" smtClean="0"/>
              <a:t>),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terpenuhi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program hang </a:t>
            </a:r>
            <a:r>
              <a:rPr lang="en-US" dirty="0" err="1" smtClean="0"/>
              <a:t>dan</a:t>
            </a:r>
            <a:r>
              <a:rPr lang="en-US" dirty="0" smtClean="0"/>
              <a:t>/crash.</a:t>
            </a:r>
          </a:p>
          <a:p>
            <a:pPr lvl="1" algn="just"/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(</a:t>
            </a:r>
            <a:r>
              <a:rPr lang="en-US" i="1" dirty="0" smtClean="0"/>
              <a:t>logical error</a:t>
            </a:r>
            <a:r>
              <a:rPr lang="en-US" dirty="0" smtClean="0"/>
              <a:t>),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mengartikan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analis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program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sintaksis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Proses</a:t>
            </a:r>
            <a:r>
              <a:rPr lang="en-GB" dirty="0" smtClean="0"/>
              <a:t> </a:t>
            </a:r>
            <a:r>
              <a:rPr lang="en-GB" dirty="0" err="1" smtClean="0"/>
              <a:t>konversi</a:t>
            </a:r>
            <a:r>
              <a:rPr lang="en-GB" dirty="0" smtClean="0"/>
              <a:t> system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meletakkan</a:t>
            </a:r>
            <a:r>
              <a:rPr lang="en-GB" dirty="0" smtClean="0"/>
              <a:t> system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supaya</a:t>
            </a:r>
            <a:r>
              <a:rPr lang="en-GB" dirty="0" smtClean="0"/>
              <a:t> </a:t>
            </a:r>
            <a:r>
              <a:rPr lang="en-GB" dirty="0" err="1" smtClean="0"/>
              <a:t>siap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digunakan</a:t>
            </a:r>
            <a:r>
              <a:rPr lang="en-GB" dirty="0" smtClean="0"/>
              <a:t>. </a:t>
            </a:r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 smtClean="0"/>
              <a:t>beberapa</a:t>
            </a:r>
            <a:r>
              <a:rPr lang="en-GB" dirty="0" smtClean="0"/>
              <a:t> </a:t>
            </a:r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melakukan</a:t>
            </a:r>
            <a:r>
              <a:rPr lang="en-GB" dirty="0" smtClean="0"/>
              <a:t> </a:t>
            </a:r>
            <a:r>
              <a:rPr lang="en-GB" dirty="0" err="1" smtClean="0"/>
              <a:t>konnversi</a:t>
            </a:r>
            <a:r>
              <a:rPr lang="en-GB" dirty="0" smtClean="0"/>
              <a:t> system, </a:t>
            </a:r>
            <a:r>
              <a:rPr lang="en-GB" dirty="0" err="1" smtClean="0"/>
              <a:t>yaitu</a:t>
            </a:r>
            <a:r>
              <a:rPr lang="en-GB" dirty="0" smtClean="0"/>
              <a:t> :</a:t>
            </a:r>
          </a:p>
          <a:p>
            <a:pPr lvl="0" algn="just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(Direct Conversion)</a:t>
            </a:r>
            <a:endParaRPr lang="en-US" dirty="0" smtClean="0"/>
          </a:p>
          <a:p>
            <a:pPr lvl="0" algn="just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Paralel</a:t>
            </a:r>
            <a:r>
              <a:rPr lang="en-GB" dirty="0" smtClean="0"/>
              <a:t> (Parallel Conversion)</a:t>
            </a:r>
          </a:p>
          <a:p>
            <a:pPr lvl="0" algn="just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Percontohan</a:t>
            </a:r>
            <a:r>
              <a:rPr lang="en-GB" dirty="0" smtClean="0"/>
              <a:t> (Pilot study Approach)</a:t>
            </a:r>
            <a:endParaRPr lang="en-US" dirty="0" smtClean="0"/>
          </a:p>
          <a:p>
            <a:pPr lvl="0" algn="just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Bertahap</a:t>
            </a:r>
            <a:r>
              <a:rPr lang="en-GB" dirty="0" smtClean="0"/>
              <a:t> (Phase-in Conversion </a:t>
            </a:r>
            <a:r>
              <a:rPr lang="en-GB" dirty="0" err="1" smtClean="0"/>
              <a:t>atau</a:t>
            </a:r>
            <a:r>
              <a:rPr lang="en-GB" dirty="0" smtClean="0"/>
              <a:t> Phased Cut-Over Approach)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(Direct Conversion)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mengganti</a:t>
            </a:r>
            <a:r>
              <a:rPr lang="en-GB" dirty="0" smtClean="0"/>
              <a:t> system yang lama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system </a:t>
            </a:r>
            <a:r>
              <a:rPr lang="en-GB" dirty="0" err="1" smtClean="0"/>
              <a:t>baru</a:t>
            </a:r>
            <a:r>
              <a:rPr lang="en-GB" dirty="0" smtClean="0"/>
              <a:t>. </a:t>
            </a:r>
            <a:r>
              <a:rPr lang="en-GB" dirty="0" err="1" smtClean="0"/>
              <a:t>Pendekatn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disebut</a:t>
            </a:r>
            <a:r>
              <a:rPr lang="en-GB" dirty="0" smtClean="0"/>
              <a:t> </a:t>
            </a:r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pemotongan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. </a:t>
            </a:r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biasanya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memilih</a:t>
            </a:r>
            <a:r>
              <a:rPr lang="en-GB" dirty="0" smtClean="0"/>
              <a:t> </a:t>
            </a:r>
            <a:r>
              <a:rPr lang="en-GB" dirty="0" err="1" smtClean="0"/>
              <a:t>periode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</a:t>
            </a:r>
            <a:r>
              <a:rPr lang="en-GB" dirty="0" err="1" smtClean="0"/>
              <a:t>bisnis</a:t>
            </a:r>
            <a:r>
              <a:rPr lang="en-GB" dirty="0" smtClean="0"/>
              <a:t> </a:t>
            </a:r>
            <a:r>
              <a:rPr lang="en-GB" dirty="0" err="1" smtClean="0"/>
              <a:t>tertentu</a:t>
            </a:r>
            <a:r>
              <a:rPr lang="en-GB" dirty="0" smtClean="0"/>
              <a:t>. </a:t>
            </a:r>
            <a:r>
              <a:rPr lang="en-GB" dirty="0" err="1" smtClean="0"/>
              <a:t>Kelemahan</a:t>
            </a:r>
            <a:r>
              <a:rPr lang="en-GB" dirty="0" smtClean="0"/>
              <a:t> yang </a:t>
            </a:r>
            <a:r>
              <a:rPr lang="en-GB" dirty="0" err="1" smtClean="0"/>
              <a:t>patut</a:t>
            </a:r>
            <a:r>
              <a:rPr lang="en-GB" dirty="0" smtClean="0"/>
              <a:t> </a:t>
            </a:r>
            <a:r>
              <a:rPr lang="en-GB" dirty="0" err="1" smtClean="0"/>
              <a:t>diwaspadai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system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hanyalah</a:t>
            </a:r>
            <a:r>
              <a:rPr lang="en-GB" dirty="0" smtClean="0"/>
              <a:t> </a:t>
            </a:r>
            <a:r>
              <a:rPr lang="en-GB" dirty="0" err="1" smtClean="0"/>
              <a:t>jika</a:t>
            </a:r>
            <a:r>
              <a:rPr lang="en-GB" dirty="0" smtClean="0"/>
              <a:t> system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gagal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beroperasi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smtClean="0"/>
              <a:t>Rekayasa Perangkat Lunak - Citra N11S.Si, MT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 err="1" smtClean="0"/>
              <a:t>Konversi</a:t>
            </a:r>
            <a:r>
              <a:rPr lang="en-GB" dirty="0" smtClean="0"/>
              <a:t> </a:t>
            </a:r>
            <a:r>
              <a:rPr lang="en-GB" dirty="0" err="1" smtClean="0"/>
              <a:t>Paralel</a:t>
            </a:r>
            <a:r>
              <a:rPr lang="en-GB" dirty="0" smtClean="0"/>
              <a:t> (Parallel Conversion)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konversi</a:t>
            </a:r>
            <a:r>
              <a:rPr lang="en-GB" dirty="0" smtClean="0"/>
              <a:t> parallel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mengoperasikan</a:t>
            </a:r>
            <a:r>
              <a:rPr lang="en-GB" dirty="0" smtClean="0"/>
              <a:t> system yang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bersamaan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system yang lama </a:t>
            </a: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dirty="0" err="1" smtClean="0"/>
              <a:t>periode</a:t>
            </a:r>
            <a:r>
              <a:rPr lang="en-GB" dirty="0" smtClean="0"/>
              <a:t> </a:t>
            </a:r>
            <a:r>
              <a:rPr lang="en-GB" dirty="0" err="1" smtClean="0"/>
              <a:t>tertentu</a:t>
            </a:r>
            <a:r>
              <a:rPr lang="en-GB" dirty="0" smtClean="0"/>
              <a:t>. </a:t>
            </a:r>
            <a:r>
              <a:rPr lang="en-GB" dirty="0" err="1" smtClean="0"/>
              <a:t>Kedua</a:t>
            </a:r>
            <a:r>
              <a:rPr lang="en-GB" dirty="0" smtClean="0"/>
              <a:t> system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dioperasikan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bersam-sama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menyakinkan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system yang </a:t>
            </a:r>
            <a:r>
              <a:rPr lang="en-GB" dirty="0" err="1" smtClean="0"/>
              <a:t>baru</a:t>
            </a:r>
            <a:r>
              <a:rPr lang="en-GB" dirty="0" smtClean="0"/>
              <a:t> </a:t>
            </a:r>
            <a:r>
              <a:rPr lang="en-GB" dirty="0" err="1" smtClean="0"/>
              <a:t>telah</a:t>
            </a:r>
            <a:r>
              <a:rPr lang="en-GB" dirty="0" smtClean="0"/>
              <a:t> </a:t>
            </a:r>
            <a:r>
              <a:rPr lang="en-GB" dirty="0" err="1" smtClean="0"/>
              <a:t>benar-benar</a:t>
            </a:r>
            <a:r>
              <a:rPr lang="en-GB" dirty="0" smtClean="0"/>
              <a:t> </a:t>
            </a:r>
            <a:r>
              <a:rPr lang="en-GB" dirty="0" err="1" smtClean="0"/>
              <a:t>beroperasi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sukses</a:t>
            </a:r>
            <a:r>
              <a:rPr lang="en-GB" dirty="0" smtClean="0"/>
              <a:t> </a:t>
            </a:r>
            <a:r>
              <a:rPr lang="en-GB" dirty="0" err="1" smtClean="0"/>
              <a:t>sebelum</a:t>
            </a:r>
            <a:r>
              <a:rPr lang="en-GB" dirty="0" smtClean="0"/>
              <a:t> system lama </a:t>
            </a:r>
            <a:r>
              <a:rPr lang="en-GB" dirty="0" err="1" smtClean="0"/>
              <a:t>dihentikan</a:t>
            </a:r>
            <a:r>
              <a:rPr lang="en-GB" dirty="0" smtClean="0"/>
              <a:t>.  </a:t>
            </a:r>
            <a:r>
              <a:rPr lang="en-GB" dirty="0" err="1" smtClean="0"/>
              <a:t>Penghentian</a:t>
            </a:r>
            <a:r>
              <a:rPr lang="en-GB" dirty="0" smtClean="0"/>
              <a:t> system yang lama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ditentukan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</a:t>
            </a:r>
            <a:r>
              <a:rPr lang="en-GB" dirty="0" err="1" smtClean="0"/>
              <a:t>periode</a:t>
            </a:r>
            <a:r>
              <a:rPr lang="en-GB" dirty="0" smtClean="0"/>
              <a:t> </a:t>
            </a:r>
            <a:r>
              <a:rPr lang="en-GB" dirty="0" err="1" smtClean="0"/>
              <a:t>tertentu</a:t>
            </a:r>
            <a:r>
              <a:rPr lang="en-GB" dirty="0" smtClean="0"/>
              <a:t>.</a:t>
            </a:r>
            <a:endParaRPr lang="en-US" dirty="0" smtClean="0"/>
          </a:p>
          <a:p>
            <a:pPr algn="just"/>
            <a:r>
              <a:rPr lang="en-GB" dirty="0" err="1" smtClean="0"/>
              <a:t>Kelemahan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pendekatan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terletak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biaya</a:t>
            </a:r>
            <a:r>
              <a:rPr lang="en-GB" dirty="0" smtClean="0"/>
              <a:t> yang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dikeluarkan</a:t>
            </a:r>
            <a:r>
              <a:rPr lang="en-GB" dirty="0" smtClean="0"/>
              <a:t>, </a:t>
            </a:r>
            <a:r>
              <a:rPr lang="en-GB" dirty="0" err="1" smtClean="0"/>
              <a:t>karena</a:t>
            </a:r>
            <a:r>
              <a:rPr lang="en-GB" dirty="0" smtClean="0"/>
              <a:t> </a:t>
            </a:r>
            <a:r>
              <a:rPr lang="en-GB" dirty="0" err="1" smtClean="0"/>
              <a:t>menyangkut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system.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N11S.Si,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51B8-59E8-4004-8B58-52D06B548A2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848</Words>
  <Application>Microsoft Office PowerPoint</Application>
  <PresentationFormat>On-screen Show (4:3)</PresentationFormat>
  <Paragraphs>94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Implementasi</vt:lpstr>
      <vt:lpstr>Definisi</vt:lpstr>
      <vt:lpstr>Kegiatan</vt:lpstr>
      <vt:lpstr>Pemilihan dan Pelatihan Personil</vt:lpstr>
      <vt:lpstr>Pemilihan Tempat dan Instalasi Perangkat Keras dan Perangkat Lunak</vt:lpstr>
      <vt:lpstr>Pengetesan Program</vt:lpstr>
      <vt:lpstr>Konversi Sistem</vt:lpstr>
      <vt:lpstr>Konversi Langsung (Direct Conversion)</vt:lpstr>
      <vt:lpstr>Konversi Paralel (Parallel Conversion)</vt:lpstr>
      <vt:lpstr>Konversi Percontohan (Pilot study Approach)</vt:lpstr>
      <vt:lpstr>Konversi Bertahap (Phase-in Conversion atau Phased Cut-Over Approach)</vt:lpstr>
      <vt:lpstr>Hal-hal yang dikerjakan dalam konversi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ASUS</dc:creator>
  <cp:lastModifiedBy>Phantom Assassin</cp:lastModifiedBy>
  <cp:revision>5</cp:revision>
  <dcterms:created xsi:type="dcterms:W3CDTF">2011-11-10T08:59:29Z</dcterms:created>
  <dcterms:modified xsi:type="dcterms:W3CDTF">2012-11-03T04:05:21Z</dcterms:modified>
</cp:coreProperties>
</file>