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D0A02-3087-4572-AA47-876231E0DF3E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CE2BE-9BAF-4318-8CD5-A215F30E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72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CA5EF-09DF-41D9-B762-31830D1F57C0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DD873-183B-4C40-86C6-1A47DAC98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2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DD873-183B-4C40-86C6-1A47DAC981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6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DD873-183B-4C40-86C6-1A47DAC981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81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DD873-183B-4C40-86C6-1A47DAC981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77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DD873-183B-4C40-86C6-1A47DAC981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3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DD873-183B-4C40-86C6-1A47DAC981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57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658A3-51F1-4177-AE64-D901C3749578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B4BE8-AB92-43C9-B972-09D992EF7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7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3637-03A4-424A-8944-46B8337EF6F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BAEC-3055-45B0-9FF2-BEC12C892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0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E7E0-06FA-4D1C-BFDD-CE535B5DD8B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F76DE-0865-4156-BED6-C749494AC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5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68E7-C925-472D-A3A0-94F49B518A8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A5AFA-9F5E-46BD-B1F1-A4C2E69C0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3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45DF7-EB15-4B4D-966C-111B092F8802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CCE3-B599-45AC-AB85-A849F1D1B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9328-73B0-4345-A70E-79C1C3D202D7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31907-D894-48CF-A720-5B877FF62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6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AD7B-035C-4AD5-862D-E3448DB16E77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4527-CBD7-4841-84E5-B5572F21A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7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28B85-39DA-4BD6-BFD3-0E539B6AAC13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00E41-E434-47B9-99D9-2479A686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A049-F57E-400F-AC52-5DA5EF8D206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8846-9617-4A6E-A806-1C36BE223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C2167-C089-4A31-B2F4-EED15C3F7AF2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9665-CFFC-4575-B319-A06118E50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1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8ABF4-263E-49DD-B683-AB1645D8A557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5E594-7BBD-4C48-BF50-7256FF7DB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4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BDED1B-76C7-408C-99ED-3DD4FA318790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59B2D4-109D-4935-B97E-03D79DB9D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1600" b="1" smtClean="0"/>
              <a:t>BAB 7 </a:t>
            </a:r>
            <a:br>
              <a:rPr lang="en-US" sz="1600" b="1" smtClean="0"/>
            </a:br>
            <a:r>
              <a:rPr lang="en-US" sz="1600" b="1" smtClean="0"/>
              <a:t>TELEKOMUNIKASI, INTERNET DAN TEKNOLOGI NIRKABEL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7.1 TELEKOMUNIKASI DAN JARINGAN  DALAM DUNIA BISNIS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Tren dalam dunia jaringan dan komunikasi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Jaringan Komputer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Teknologi utama dalam jaringan digital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Komputasi client/server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Paket Switching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TCP/IP dan konektivitas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1600" smtClean="0"/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7.2 JARINGAN KOMUNIKASI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LAN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MAN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WAN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7.3 INTERNET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Domain name system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Arsitektur dan tatakelola internet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Internet masa depan : IPv6 dan internet2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Layanan di internet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World wide web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Hiperteks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Server web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600" b="1" smtClean="0"/>
              <a:t>BAB 8 </a:t>
            </a:r>
            <a:br>
              <a:rPr lang="en-US" sz="1600" b="1" smtClean="0"/>
            </a:br>
            <a:r>
              <a:rPr lang="en-US" sz="1600" b="1" smtClean="0"/>
              <a:t>MELINDUNGI SISTEM INFORMASI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8.1 KERENTANAN DAN PENYALAHGUNAAN SISTEM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Mengapa sistem menjadi rentan ?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Kerentanan Internet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Tantangan pengamanan nirkabel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S/w berbahaya : virus, worm, trojan horse dan spyware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Hacker dan vandalisme maya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Spoofing dan sniffing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Serangan penolakan layanan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Pencurian identitas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Click fraud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Teroris maya dan perang maya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en-US" sz="1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8.2 NILAI BISNIS DARI PENGAMANAN DAN PENGENDALIAN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Persyaratan hukum dan peraturan untuk manajamen catatan elektronik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Bunyi elektronik dan ilmu forensik komputer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sz="1600" smtClean="0"/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8.3 MENETAPKAN KERANGKA KERJA UNTUK PENGAMANAN DAN PENGENDALIAN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Assessment risk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Kebijakan pengamanan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Memastikan keberlangsungan bisnis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Disaster recovery planing dan business continuity planning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Alih kontrak pengamanan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Peran proses audit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8.4 TEKNOLOGI DAN PERANGKAT PENGAMANAN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Kontrol akses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Firewall, sistem deteksi gangguan dan antivirus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Mengamankan jaringan nirkabel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1600" smtClean="0"/>
              <a:t>Enkripsi dan infrastruktur kunci publik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On-screen Show (4:3)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BAB 7  TELEKOMUNIKASI, INTERNET DAN TEKNOLOGI NIRKABEL</vt:lpstr>
      <vt:lpstr>PowerPoint Presentation</vt:lpstr>
      <vt:lpstr>BAB 8  MELINDUNGI SISTEM INFORMASI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7  TELEKOMUNIKASI, INTERNET DAN TEKNOLOGI NIRKABEL</dc:title>
  <dc:creator>Naufal</dc:creator>
  <cp:lastModifiedBy>Phantom Assassin</cp:lastModifiedBy>
  <cp:revision>1</cp:revision>
  <dcterms:created xsi:type="dcterms:W3CDTF">2009-11-18T04:56:21Z</dcterms:created>
  <dcterms:modified xsi:type="dcterms:W3CDTF">2012-11-03T03:56:04Z</dcterms:modified>
</cp:coreProperties>
</file>