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6F5D3-0602-410C-87DF-F30847D5EFCD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9BBB8-060E-460C-81FA-0F910432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86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20EE0-7A97-4464-AABB-F8C806C3689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A386E-6866-4D4A-85D5-E448135C3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A386E-6866-4D4A-85D5-E448135C31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7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A386E-6866-4D4A-85D5-E448135C31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2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A386E-6866-4D4A-85D5-E448135C31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A386E-6866-4D4A-85D5-E448135C31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1E33-D890-4569-B7D7-D4318E68328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1E71-50F7-412E-8B3E-AFD3EF0D0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7228-DF13-43C0-A5E5-5A3BB851082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CEED8-6D81-4C8E-9237-C6E72786A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242F-C08D-4F5C-8E76-3F07749BC65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BAB9-42E1-4B68-825B-574477321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834B-96AB-4271-A1A3-E6350AB580E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DAD3-598F-49CD-B29C-4FAA6190D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2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E713-A75D-46B4-8B0D-AC44B0B93D0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83DDA-06BE-4FB8-AFBF-FF880F5E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1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5ABD-1A1A-4973-8409-C5490E886A0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3AAD-D503-4FE1-8850-7513F815E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24B6-4ECA-46B9-87B6-A90046D16E4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BDF7-AE43-4FA8-B5EA-6466DF689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2BE5-B51F-40F5-8811-074EFD3245BE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DBC5-983B-4D85-A13F-6B82F29FE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E3BC-5952-49C4-9BAD-7E655E0DA1AA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2A0E-3968-45A6-9605-20ED13BF7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8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B949-6FEE-42F7-8874-E2841C30A11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34736-C6EB-4B40-A9D4-7CFCC3184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1F7E-5D18-45C6-A451-95EC15C83B2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E4E-6789-4A20-93CF-F01CA347E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DDDAF-3B4B-4687-A923-A19260BF29E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4F6A1A-96BB-4F57-96F1-CA883582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1600" b="1" smtClean="0"/>
              <a:t>MENINGKATKAN  PROSES  PENGAMBILAN  KEPUTUSAN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Jenis keputusan 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Keputusan tidak terstruktur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Keputusan terstruktur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Keputusan semi terstruktur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ym typeface="Wingdings" pitchFamily="2" charset="2"/>
              </a:rPr>
              <a:t>Proses pengambil keputusan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Terdiri dari 4 langkah 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Kecerdasan (intelligence) terdiri atas menemukan, mengidentifikasikan dan memahami masalah yang terjadi pada organisasi-mengapa masalah ini terjado, dimana dan akibatnya apa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Rancangan (design) melibatkan identifikasi dan pencarian berbagai solusi masalah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Pilihan (choice) tentang memilih alternatif solusi yang ada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Implementasi (Implementation) tentang membuat alternatif yang dipilih dapat bekerja dan tetap mengawasi seberapa baik kerja solusi tersebut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Peran Manajer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Peran interpersonal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Peran informasi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Peran pengambil keputusan</a:t>
            </a:r>
            <a:endParaRPr lang="en-US" sz="1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Sistem untuk pendukung keputusan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4 jenis sistem untuk mendukung keputusan 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Sistem Informasi Manajemen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Decision Support System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Komponen DSS :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&gt; Basis data DSS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&gt; DSS S/W system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Data mining 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Interface user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bisnis</a:t>
            </a:r>
            <a:r>
              <a:rPr lang="en-US" sz="1600" b="1" dirty="0" smtClean="0"/>
              <a:t> DSS</a:t>
            </a:r>
          </a:p>
          <a:p>
            <a:pPr marL="347663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DSS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keputusan-keputusan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pelanggan</a:t>
            </a:r>
            <a:r>
              <a:rPr lang="en-US" sz="1600" dirty="0" smtClean="0"/>
              <a:t>/SCM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marL="231775" indent="-17303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Executive Support System </a:t>
            </a:r>
            <a:r>
              <a:rPr lang="en-US" sz="1600" dirty="0" err="1" smtClean="0">
                <a:sym typeface="Wingdings" pitchFamily="2" charset="2"/>
              </a:rPr>
              <a:t>Tantangan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utama</a:t>
            </a:r>
            <a:r>
              <a:rPr lang="en-US" sz="1600" dirty="0" smtClean="0">
                <a:sym typeface="Wingdings" pitchFamily="2" charset="2"/>
              </a:rPr>
              <a:t> ESS  </a:t>
            </a:r>
            <a:r>
              <a:rPr lang="en-US" sz="1600" dirty="0" err="1" smtClean="0">
                <a:sym typeface="Wingdings" pitchFamily="2" charset="2"/>
              </a:rPr>
              <a:t>menintegrasikan</a:t>
            </a:r>
            <a:r>
              <a:rPr lang="en-US" sz="1600" dirty="0" smtClean="0">
                <a:sym typeface="Wingdings" pitchFamily="2" charset="2"/>
              </a:rPr>
              <a:t> data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sistem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dirancang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tujuan-tujuan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sangat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berbeda</a:t>
            </a:r>
            <a:r>
              <a:rPr lang="en-US" sz="1600" dirty="0" smtClean="0">
                <a:sym typeface="Wingdings" pitchFamily="2" charset="2"/>
              </a:rPr>
              <a:t>. </a:t>
            </a:r>
            <a:r>
              <a:rPr lang="en-US" sz="1600" dirty="0" err="1" smtClean="0">
                <a:sym typeface="Wingdings" pitchFamily="2" charset="2"/>
              </a:rPr>
              <a:t>Jadi</a:t>
            </a:r>
            <a:r>
              <a:rPr lang="en-US" sz="1600" dirty="0" smtClean="0">
                <a:sym typeface="Wingdings" pitchFamily="2" charset="2"/>
              </a:rPr>
              <a:t> executive senior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mengulas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kinerja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organisasional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perspektif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secara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keseluruhan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231775" indent="-173038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	</a:t>
            </a:r>
            <a:r>
              <a:rPr lang="en-US" sz="1600" b="1" dirty="0" err="1" smtClean="0">
                <a:sym typeface="Wingdings" pitchFamily="2" charset="2"/>
              </a:rPr>
              <a:t>Nilai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bisnis</a:t>
            </a:r>
            <a:r>
              <a:rPr lang="en-US" sz="1600" b="1" dirty="0" smtClean="0">
                <a:sym typeface="Wingdings" pitchFamily="2" charset="2"/>
              </a:rPr>
              <a:t> ESS</a:t>
            </a:r>
          </a:p>
          <a:p>
            <a:pPr marL="231775" indent="-173038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sym typeface="Wingdings" pitchFamily="2" charset="2"/>
              </a:rPr>
              <a:t>	</a:t>
            </a:r>
            <a:r>
              <a:rPr lang="en-US" sz="1600" b="1" dirty="0" err="1" smtClean="0">
                <a:sym typeface="Wingdings" pitchFamily="2" charset="2"/>
              </a:rPr>
              <a:t>S</a:t>
            </a:r>
            <a:r>
              <a:rPr lang="en-US" sz="1600" dirty="0" err="1" smtClean="0">
                <a:sym typeface="Wingdings" pitchFamily="2" charset="2"/>
              </a:rPr>
              <a:t>ebagian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besar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ESS </a:t>
            </a:r>
            <a:r>
              <a:rPr lang="en-US" sz="1600" dirty="0" err="1" smtClean="0">
                <a:sym typeface="Wingdings" pitchFamily="2" charset="2"/>
              </a:rPr>
              <a:t>ditemukan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fleksibilitasnya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kemampuan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menganalisis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membandingkan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menyoroti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tren</a:t>
            </a:r>
            <a:r>
              <a:rPr lang="en-US" sz="1600" dirty="0" smtClean="0">
                <a:sym typeface="Wingdings" pitchFamily="2" charset="2"/>
              </a:rPr>
              <a:t>. Para executive </a:t>
            </a:r>
            <a:r>
              <a:rPr lang="en-US" sz="1600" dirty="0" err="1" smtClean="0">
                <a:sym typeface="Wingdings" pitchFamily="2" charset="2"/>
              </a:rPr>
              <a:t>menggunakan</a:t>
            </a:r>
            <a:r>
              <a:rPr lang="en-US" sz="1600" dirty="0" smtClean="0">
                <a:sym typeface="Wingdings" pitchFamily="2" charset="2"/>
              </a:rPr>
              <a:t> ESS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memantau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indikator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kinerja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utama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seluruh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mengukur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kinerja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menghadapi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perubahan-perubahan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lingkungan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eksternal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231775" indent="-173038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sym typeface="Wingdings" pitchFamily="2" charset="2"/>
            </a:endParaRPr>
          </a:p>
          <a:p>
            <a:pPr marL="231775" indent="-173038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- </a:t>
            </a:r>
            <a:r>
              <a:rPr lang="en-US" sz="1600" dirty="0" smtClean="0"/>
              <a:t>Group Decision Support System (GDSS)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231775" indent="-173038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MENINGKATKAN  PROSES  PENGAMBILAN  KEPUTUSAN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MENINGKATKAN  PROSES  PENGAMBILAN  KEPUTUSAN</dc:title>
  <dc:creator>Naufal</dc:creator>
  <cp:lastModifiedBy>Phantom Assassin</cp:lastModifiedBy>
  <cp:revision>1</cp:revision>
  <dcterms:created xsi:type="dcterms:W3CDTF">2009-12-28T07:35:09Z</dcterms:created>
  <dcterms:modified xsi:type="dcterms:W3CDTF">2012-11-03T03:57:14Z</dcterms:modified>
</cp:coreProperties>
</file>