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sldIdLst>
    <p:sldId id="257" r:id="rId2"/>
    <p:sldId id="260" r:id="rId3"/>
    <p:sldId id="261" r:id="rId4"/>
    <p:sldId id="262" r:id="rId5"/>
    <p:sldId id="259" r:id="rId6"/>
    <p:sldId id="263" r:id="rId7"/>
    <p:sldId id="265" r:id="rId8"/>
    <p:sldId id="264" r:id="rId9"/>
    <p:sldId id="266" r:id="rId10"/>
    <p:sldId id="268" r:id="rId11"/>
    <p:sldId id="270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55" d="100"/>
          <a:sy n="55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29D31-5DC0-44A6-B569-AFC0824E298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B5419-4FFC-4623-B262-3DB97296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7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6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3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5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92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4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6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54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48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7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4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5419-4FFC-4623-B262-3DB9729628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2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nicks%20computer\animated%20templates\PresPro%20Animated%20Vol%205\New%20ticker\ticker2_title.avi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6444" y="2220494"/>
            <a:ext cx="7756812" cy="11704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0048" y="3390988"/>
            <a:ext cx="6383925" cy="869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6443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640" y="6265581"/>
            <a:ext cx="2814419" cy="48196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21214" y="6265581"/>
            <a:ext cx="1922042" cy="481968"/>
          </a:xfrm>
        </p:spPr>
        <p:txBody>
          <a:bodyPr/>
          <a:lstStyle>
            <a:lvl1pPr>
              <a:defRPr/>
            </a:lvl1pPr>
          </a:lstStyle>
          <a:p>
            <a:fld id="{1142D368-429B-4EE6-A3D6-49D2A06B7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84" name="ticker2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3510" y="4811071"/>
            <a:ext cx="8530491" cy="137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494" y="27255"/>
            <a:ext cx="1942063" cy="54135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444" y="27255"/>
            <a:ext cx="5691761" cy="5413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443" y="1170493"/>
            <a:ext cx="3816913" cy="427029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645" y="1170493"/>
            <a:ext cx="3816912" cy="427029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444" y="27255"/>
            <a:ext cx="7771113" cy="100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44" y="1170493"/>
            <a:ext cx="7771113" cy="427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443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E9B497B6-A397-4EB9-97D5-4C9B3831A69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748" y="6248368"/>
            <a:ext cx="2894504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76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400"/>
            </a:lvl1pPr>
          </a:lstStyle>
          <a:p>
            <a:fld id="{48776FE8-42BB-4E00-BAAE-6862FC56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12394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824789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237183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649578" algn="ctr" defTabSz="915001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ufik.pontoh@windowslive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R="9144" lvl="0" algn="ctr">
              <a:spcBef>
                <a:spcPct val="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5029200"/>
            <a:ext cx="9144000" cy="1143000"/>
          </a:xfrm>
          <a:prstGeom prst="rect">
            <a:avLst/>
          </a:prstGeom>
          <a:noFill/>
        </p:spPr>
        <p:txBody>
          <a:bodyPr vert="horz" lIns="100584" tIns="45720"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STUDI</a:t>
            </a:r>
            <a:r>
              <a:rPr kumimoji="0" lang="en-US" sz="2000" b="1" i="0" u="none" strike="noStrike" kern="1200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SISTEM INFORMASI</a:t>
            </a:r>
            <a:endParaRPr kumimoji="0" lang="en-US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UNIVERSITAS KOMPUTER</a:t>
            </a:r>
            <a:r>
              <a:rPr kumimoji="0" lang="en-US" sz="2000" b="1" i="0" u="none" strike="noStrike" kern="1200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2012</a:t>
            </a:r>
            <a:endParaRPr kumimoji="0" lang="en-US" sz="2000" b="1" i="0" u="none" strike="noStrike" kern="1200" spc="150" normalizeH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124200"/>
            <a:ext cx="9144000" cy="609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57200" marR="9144" lvl="0">
              <a:spcBef>
                <a:spcPct val="0"/>
              </a:spcBef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PENGULANGAN</a:t>
            </a:r>
            <a:endParaRPr kumimoji="0" lang="en-US" sz="40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Banyaknya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: ”);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d”,&amp;n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marR="9144" lvl="0" algn="just">
              <a:spcBef>
                <a:spcPct val="0"/>
              </a:spcBef>
              <a:defRPr/>
            </a:pP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j=0; j&lt;n; j++){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(“\n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n”,j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4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for (x=1; x&lt;=5; x++)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{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for (y=1; y&lt;=5; y++)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 [%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] ",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</a:t>
            </a:r>
            <a:r>
              <a:rPr lang="en-US" sz="2400" b="1" cap="all" spc="600" dirty="0" smtClean="0"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latin typeface="Bookman Old Style" pitchFamily="18" charset="0"/>
                <a:ea typeface="+mj-ea"/>
                <a:cs typeface="+mj-cs"/>
              </a:rPr>
              <a:t>5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400" b="1" dirty="0" smtClean="0"/>
              <a:t>LATIHAN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117475" lvl="1" indent="0" algn="just" defTabSz="855663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5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20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3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3716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5 4 3 2 1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(Rata-Rata = 3)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6670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5 + 10 + 15 + 20 = 50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57600" y="4038600"/>
            <a:ext cx="4572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1, -1, 2, -2, 3, -3,</a:t>
            </a:r>
          </a:p>
          <a:p>
            <a:pPr marL="0" lvl="1" algn="just" defTabSz="855663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6)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400" b="1" dirty="0" smtClean="0"/>
              <a:t>LATIHAN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117475" lvl="1" indent="0" algn="just" defTabSz="855663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= 5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None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r>
              <a:rPr lang="en-US" sz="2400" dirty="0" err="1" smtClean="0"/>
              <a:t>Jika</a:t>
            </a:r>
            <a:r>
              <a:rPr lang="en-US" sz="2400" dirty="0" smtClean="0"/>
              <a:t> input A = 5 </a:t>
            </a:r>
            <a:r>
              <a:rPr lang="en-US" sz="2400" dirty="0" err="1" smtClean="0"/>
              <a:t>dan</a:t>
            </a:r>
            <a:r>
              <a:rPr lang="en-US" sz="2400" dirty="0" smtClean="0"/>
              <a:t> input B = 6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-339725" algn="just" defTabSz="855663">
              <a:buFont typeface="+mj-lt"/>
              <a:buAutoNum type="arabicPeriod" startAt="4"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  <a:p>
            <a:pPr marL="457200" lvl="1" indent="0" algn="just" defTabSz="855663"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3657600" y="1371600"/>
            <a:ext cx="4572000" cy="182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****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*****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4267200"/>
            <a:ext cx="4572000" cy="16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just" defTabSz="8556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 : ##### (5)</a:t>
            </a:r>
          </a:p>
          <a:p>
            <a:pPr marL="0" lvl="1" algn="just" defTabSz="855663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algn="just" defTabSz="855663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 : ###### (6)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r>
              <a:rPr lang="en-US" sz="2800" b="1" dirty="0" smtClean="0"/>
              <a:t>PENGULANGAN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algn="just">
              <a:tabLst>
                <a:tab pos="1711325" algn="l"/>
              </a:tabLst>
            </a:pPr>
            <a:r>
              <a:rPr lang="en-US" dirty="0" err="1" smtClean="0"/>
              <a:t>Definisi</a:t>
            </a:r>
            <a:r>
              <a:rPr lang="en-US" dirty="0" smtClean="0"/>
              <a:t> :	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 	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	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berpola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kali.</a:t>
            </a:r>
          </a:p>
          <a:p>
            <a:pPr algn="just">
              <a:tabLst>
                <a:tab pos="1711325" algn="l"/>
              </a:tabLst>
            </a:pPr>
            <a:endParaRPr lang="en-US" dirty="0" smtClean="0"/>
          </a:p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:</a:t>
            </a:r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Inisialisasi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Kondisi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r>
              <a:rPr lang="en-US" sz="2400" dirty="0" err="1" smtClean="0"/>
              <a:t>Kendali</a:t>
            </a:r>
            <a:endParaRPr lang="en-US" sz="2400" dirty="0" smtClean="0"/>
          </a:p>
          <a:p>
            <a:pPr marL="2065338" lvl="1" indent="-354013" algn="just" defTabSz="855663">
              <a:buFont typeface="+mj-lt"/>
              <a:buAutoNum type="arabicParenR"/>
            </a:pPr>
            <a:endParaRPr lang="en-US" sz="2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>
              <a:tabLst>
                <a:tab pos="1711325" algn="l"/>
              </a:tabLst>
            </a:pPr>
            <a:r>
              <a:rPr lang="en-US" sz="2800" b="1" dirty="0" smtClean="0"/>
              <a:t>PENGULANGAN DALAM BAHASA C 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685800"/>
            <a:ext cx="7315200" cy="19812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26670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26670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574675" indent="-457200" algn="just">
              <a:buFont typeface="+mj-lt"/>
              <a:buAutoNum type="alphaUcPeriod"/>
            </a:pPr>
            <a:r>
              <a:rPr lang="en-US" sz="2800" b="1" dirty="0" smtClean="0"/>
              <a:t>FOR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</p:spPr>
        <p:txBody>
          <a:bodyPr/>
          <a:lstStyle/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,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&amp;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pada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satu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dengan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struktur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FOR.</a:t>
            </a: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kern="1200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kern="1200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b="1" kern="12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339725" algn="just" defTabSz="91440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kern="1200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lvl="1" indent="-339725" algn="just" defTabSz="855663">
              <a:buFont typeface="Wingdings" pitchFamily="2" charset="2"/>
              <a:buChar char="q"/>
            </a:pP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828800" y="3429000"/>
            <a:ext cx="5486400" cy="19812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j=0; j&lt;5; j++){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(“\n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n”,j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63550" marR="9144" lvl="0" algn="just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9538" marR="9144" lvl="0" algn="just">
              <a:spcBef>
                <a:spcPct val="0"/>
              </a:spcBef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1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631825" indent="-514350" algn="just">
              <a:buFont typeface="+mj-lt"/>
              <a:buAutoNum type="alphaUcPeriod" startAt="2"/>
            </a:pPr>
            <a:r>
              <a:rPr lang="en-US" sz="2800" b="1" dirty="0" smtClean="0"/>
              <a:t>WHILE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572000" cy="5486400"/>
          </a:xfrm>
        </p:spPr>
        <p:txBody>
          <a:bodyPr/>
          <a:lstStyle/>
          <a:p>
            <a:pPr marL="914400" marR="9144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diluar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WHILE.</a:t>
            </a:r>
          </a:p>
          <a:p>
            <a:pPr marL="914400" marR="9144" lvl="0" indent="-450850" algn="just">
              <a:spcBef>
                <a:spcPct val="0"/>
              </a:spcBef>
              <a:buNone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29200" y="6858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j=1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while (j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&lt;=5){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("\n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Stetmen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n",j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3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/>
          <a:lstStyle/>
          <a:p>
            <a:pPr marL="631825" indent="-514350" algn="just">
              <a:buFont typeface="+mj-lt"/>
              <a:buAutoNum type="alphaUcPeriod" startAt="3"/>
            </a:pPr>
            <a:r>
              <a:rPr lang="en-US" sz="2800" b="1" dirty="0" smtClean="0"/>
              <a:t>DO-WHILE</a:t>
            </a:r>
            <a:endParaRPr lang="en-US" sz="28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572000" cy="5486400"/>
          </a:xfrm>
        </p:spPr>
        <p:txBody>
          <a:bodyPr/>
          <a:lstStyle/>
          <a:p>
            <a:pPr marL="914400" marR="9144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Inisialisasi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kendali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berada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diluar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blok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DO-WHILE.</a:t>
            </a:r>
          </a:p>
          <a:p>
            <a:pPr marL="914400" marR="9144" lvl="0" indent="-450850" algn="just">
              <a:spcBef>
                <a:spcPct val="0"/>
              </a:spcBef>
              <a:buNone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berlangsung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selama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True.</a:t>
            </a: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en-US" b="1" dirty="0" smtClean="0">
              <a:solidFill>
                <a:srgbClr val="000000"/>
              </a:solidFill>
              <a:latin typeface="Goudy Old Style" pitchFamily="18" charset="0"/>
            </a:endParaRPr>
          </a:p>
          <a:p>
            <a:pPr marL="914400" marR="9144" lvl="0" indent="-450850"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kondisi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= False,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pengulangan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Goudy Old Style" pitchFamily="18" charset="0"/>
              </a:rPr>
              <a:t>berhenti</a:t>
            </a:r>
            <a:r>
              <a:rPr lang="en-US" b="1" dirty="0" smtClean="0">
                <a:solidFill>
                  <a:srgbClr val="000000"/>
                </a:solidFill>
                <a:latin typeface="Goudy Old Style" pitchFamily="18" charset="0"/>
              </a:rPr>
              <a:t>.</a:t>
            </a:r>
            <a:endParaRPr lang="en-US" b="1" dirty="0">
              <a:solidFill>
                <a:srgbClr val="000000"/>
              </a:solidFill>
              <a:latin typeface="Goudy Old Style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685800"/>
            <a:ext cx="3657600" cy="3352800"/>
          </a:xfrm>
          <a:prstGeom prst="roundRect">
            <a:avLst>
              <a:gd name="adj" fmla="val 61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inisialisasi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57200"/>
            <a:ext cx="9144000" cy="5943600"/>
          </a:xfrm>
          <a:prstGeom prst="rect">
            <a:avLst/>
          </a:prstGeom>
          <a:solidFill>
            <a:srgbClr val="0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j=1;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do{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("\n Statement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-%d \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n",j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j++;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while (j&lt;=5);</a:t>
            </a:r>
          </a:p>
          <a:p>
            <a:pPr marL="109538" marR="9144" lvl="0" algn="just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effectLst/>
                <a:hlinkClick r:id="rId3"/>
              </a:rPr>
              <a:t>taufik.pontoh@windowslive.com</a:t>
            </a:r>
            <a:endParaRPr lang="en-US" sz="1100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117475" marR="9144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all" spc="60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CONTOH PROGRAM 3</a:t>
            </a:r>
            <a:endParaRPr kumimoji="0" lang="en-US" sz="2400" b="1" i="0" strike="noStrike" kern="1200" cap="all" spc="60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Fin2_ticker_pr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PPPFin2_ticker_prnt</Template>
  <TotalTime>952</TotalTime>
  <Words>496</Words>
  <Application>Microsoft Office PowerPoint</Application>
  <PresentationFormat>On-screen Show (4:3)</PresentationFormat>
  <Paragraphs>206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PPPFin2_ticker_prnt</vt:lpstr>
      <vt:lpstr>PowerPoint Presentation</vt:lpstr>
      <vt:lpstr>PENGULANGAN</vt:lpstr>
      <vt:lpstr>PENGULANGAN DALAM BAHASA C :</vt:lpstr>
      <vt:lpstr>FOR</vt:lpstr>
      <vt:lpstr>PowerPoint Presentation</vt:lpstr>
      <vt:lpstr>WHILE</vt:lpstr>
      <vt:lpstr>PowerPoint Presentation</vt:lpstr>
      <vt:lpstr>DO-WHILE</vt:lpstr>
      <vt:lpstr>PowerPoint Presentation</vt:lpstr>
      <vt:lpstr>PowerPoint Presentation</vt:lpstr>
      <vt:lpstr>PowerPoint Presentation</vt:lpstr>
      <vt:lpstr>LATIHAN</vt:lpstr>
      <vt:lpstr>LATIHAN</vt:lpstr>
    </vt:vector>
  </TitlesOfParts>
  <Company>vixotophia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Phantom Assassin</cp:lastModifiedBy>
  <cp:revision>2</cp:revision>
  <dcterms:created xsi:type="dcterms:W3CDTF">2012-03-25T22:49:58Z</dcterms:created>
  <dcterms:modified xsi:type="dcterms:W3CDTF">2013-03-21T03:43:48Z</dcterms:modified>
</cp:coreProperties>
</file>