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8"/>
  </p:notesMasterIdLst>
  <p:sldIdLst>
    <p:sldId id="256" r:id="rId2"/>
    <p:sldId id="261" r:id="rId3"/>
    <p:sldId id="262" r:id="rId4"/>
    <p:sldId id="263" r:id="rId5"/>
    <p:sldId id="264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14" autoAdjust="0"/>
    <p:restoredTop sz="94660"/>
  </p:normalViewPr>
  <p:slideViewPr>
    <p:cSldViewPr>
      <p:cViewPr varScale="1">
        <p:scale>
          <a:sx n="55" d="100"/>
          <a:sy n="55" d="100"/>
        </p:scale>
        <p:origin x="-84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13B4E3-3609-4FBC-A794-6B16080A075B}" type="datetimeFigureOut">
              <a:rPr lang="id-ID" smtClean="0"/>
              <a:pPr/>
              <a:t>21/03/2013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EF996-2480-48B1-9811-D854576808B0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60516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52693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238095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132834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325071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075289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20293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657600"/>
            <a:ext cx="7086600" cy="12192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PEMROGRAMAN DASAR</a:t>
            </a:r>
            <a:endParaRPr lang="id-ID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F:\IMAGE\LOGO\Lambang_UNIK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762000"/>
            <a:ext cx="1994496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SEJARAH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9144000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dirty="0" smtClean="0"/>
              <a:t>Awalnya </a:t>
            </a:r>
            <a:r>
              <a:rPr lang="id-ID" sz="2700" dirty="0" smtClean="0"/>
              <a:t>Martin Richards </a:t>
            </a:r>
            <a:r>
              <a:rPr lang="en-US" sz="2700" dirty="0" smtClean="0"/>
              <a:t>(</a:t>
            </a:r>
            <a:r>
              <a:rPr lang="id-ID" sz="2700" dirty="0" smtClean="0"/>
              <a:t>1967</a:t>
            </a:r>
            <a:r>
              <a:rPr lang="en-US" sz="2700" dirty="0" smtClean="0"/>
              <a:t>) mengembangkan bahasa BCPL</a:t>
            </a:r>
            <a:r>
              <a:rPr lang="id-ID" sz="2700" dirty="0" smtClean="0"/>
              <a:t>. </a:t>
            </a:r>
            <a:r>
              <a:rPr lang="en-US" sz="2700" dirty="0" smtClean="0"/>
              <a:t>Kemudian dikembangkan lagi oleh </a:t>
            </a:r>
            <a:r>
              <a:rPr lang="id-ID" sz="2700" dirty="0" smtClean="0"/>
              <a:t>Ken Thompson </a:t>
            </a:r>
            <a:r>
              <a:rPr lang="en-US" sz="2700" dirty="0" smtClean="0"/>
              <a:t>(1970) yang disebut bahasa B</a:t>
            </a:r>
            <a:r>
              <a:rPr lang="id-ID" sz="2700" dirty="0" smtClean="0"/>
              <a:t>. </a:t>
            </a:r>
            <a:r>
              <a:rPr lang="en-US" sz="2700" dirty="0" smtClean="0"/>
              <a:t>Dan akhirnya disempurnakan oleh </a:t>
            </a:r>
            <a:r>
              <a:rPr lang="id-ID" sz="2700" dirty="0" smtClean="0"/>
              <a:t>Dennis Ricthie </a:t>
            </a:r>
            <a:r>
              <a:rPr lang="en-US" sz="2700" dirty="0" smtClean="0"/>
              <a:t>menjadi bahasa C (1970-an)</a:t>
            </a:r>
            <a:r>
              <a:rPr lang="id-ID" sz="2700" dirty="0" smtClean="0"/>
              <a:t>. Bahasa C pertama kali digunakan di computer Digital Equipment Corporation PDP-11 yang menggunakan system operasi UNIX. Hingga saat ini penggunaan bahasa C telah merata di seluruh dunia. Hampir semua perguruan tinggi di dunia menjadikan bahasa C sebagai salah satu mata kuliah wajib. Selain itu, banyak bahasa pemrograman populer seperti PHP dan Java </a:t>
            </a:r>
            <a:r>
              <a:rPr lang="en-US" sz="2700" dirty="0" smtClean="0"/>
              <a:t>m</a:t>
            </a:r>
            <a:r>
              <a:rPr lang="id-ID" sz="2700" dirty="0" smtClean="0"/>
              <a:t>enggunakan sintaks dasar yang mirip bahasa C. Oleh karena itu, kita juga sangat perlu mempelajarinya.</a:t>
            </a:r>
            <a:endParaRPr lang="id-ID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KELEBIHAN BAHASA C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143000"/>
            <a:ext cx="9144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125" indent="-365125">
              <a:buFont typeface="Wingdings" pitchFamily="2" charset="2"/>
              <a:buChar char="Ø"/>
            </a:pPr>
            <a:r>
              <a:rPr lang="id-ID" sz="2800" dirty="0" smtClean="0"/>
              <a:t>Bahasa C tersedia hampir di semua jenis computer. </a:t>
            </a:r>
          </a:p>
          <a:p>
            <a:pPr marL="365125" indent="-365125">
              <a:buFont typeface="Wingdings" pitchFamily="2" charset="2"/>
              <a:buChar char="Ø"/>
            </a:pPr>
            <a:r>
              <a:rPr lang="id-ID" sz="2800" dirty="0" smtClean="0"/>
              <a:t>Kode bahasa C sifatnya adalah portable dan fleksibel untuk semua jenis computer. </a:t>
            </a:r>
          </a:p>
          <a:p>
            <a:pPr marL="365125" indent="-365125">
              <a:buFont typeface="Wingdings" pitchFamily="2" charset="2"/>
              <a:buChar char="Ø"/>
            </a:pPr>
            <a:r>
              <a:rPr lang="id-ID" sz="2800" dirty="0" smtClean="0"/>
              <a:t>Bahasa C hanya menyediakan sedikit kata-kata kunci, hanya terdapat 32 kata kunci. </a:t>
            </a:r>
          </a:p>
          <a:p>
            <a:pPr marL="365125" indent="-365125">
              <a:buFont typeface="Wingdings" pitchFamily="2" charset="2"/>
              <a:buChar char="Ø"/>
            </a:pPr>
            <a:r>
              <a:rPr lang="id-ID" sz="2800" dirty="0" smtClean="0"/>
              <a:t>Proses executable program bahasa C lebih cepat</a:t>
            </a:r>
            <a:endParaRPr lang="en-US" sz="2800" dirty="0" smtClean="0"/>
          </a:p>
          <a:p>
            <a:pPr marL="365125" indent="-365125">
              <a:buFont typeface="Wingdings" pitchFamily="2" charset="2"/>
              <a:buChar char="Ø"/>
            </a:pPr>
            <a:r>
              <a:rPr lang="id-ID" sz="2800" dirty="0" smtClean="0"/>
              <a:t>Dukungan pustaka yang banyak. </a:t>
            </a:r>
            <a:endParaRPr lang="en-US" sz="2800" dirty="0" smtClean="0"/>
          </a:p>
          <a:p>
            <a:pPr marL="365125" indent="-365125">
              <a:buFont typeface="Wingdings" pitchFamily="2" charset="2"/>
              <a:buChar char="Ø"/>
            </a:pPr>
            <a:r>
              <a:rPr lang="id-ID" sz="2800" dirty="0" smtClean="0"/>
              <a:t>C adalah bahasa yang terstruktur </a:t>
            </a:r>
            <a:endParaRPr lang="en-US" sz="2800" dirty="0" smtClean="0"/>
          </a:p>
          <a:p>
            <a:pPr marL="365125" indent="-365125">
              <a:buFont typeface="Wingdings" pitchFamily="2" charset="2"/>
              <a:buChar char="Ø"/>
            </a:pPr>
            <a:r>
              <a:rPr lang="id-ID" sz="2800" dirty="0" smtClean="0"/>
              <a:t>Bahasa C termasuk bahasa tingkat menengah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KEKURANGAN BAHASA C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143000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125" indent="-365125">
              <a:buFont typeface="Wingdings" pitchFamily="2" charset="2"/>
              <a:buChar char="Ø"/>
            </a:pPr>
            <a:r>
              <a:rPr lang="id-ID" sz="2800" dirty="0" smtClean="0"/>
              <a:t>Banyaknya Operator serta fleksibilitas penulisan program kadang-kadang membingungkan pemakai. </a:t>
            </a:r>
          </a:p>
          <a:p>
            <a:pPr marL="365125" indent="-365125">
              <a:buFont typeface="Wingdings" pitchFamily="2" charset="2"/>
              <a:buChar char="Ø"/>
            </a:pPr>
            <a:r>
              <a:rPr lang="id-ID" sz="2800" dirty="0" smtClean="0"/>
              <a:t>Bagi pemula pada umumnya akan kesulitan menggunakan pointer 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STRUKTUR DASAR BAHASA C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143000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//Mencantumkan Header Program</a:t>
            </a:r>
          </a:p>
          <a:p>
            <a:r>
              <a:rPr lang="en-US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#include "</a:t>
            </a:r>
            <a:r>
              <a:rPr lang="en-US" sz="24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"</a:t>
            </a:r>
          </a:p>
          <a:p>
            <a:r>
              <a:rPr lang="en-US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4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conio.h</a:t>
            </a:r>
            <a:r>
              <a:rPr lang="en-US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//Menempatkan Variabel Global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x, y, z;</a:t>
            </a:r>
          </a:p>
          <a:p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//Fungsi Utama atau Program Utama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main(){</a:t>
            </a:r>
          </a:p>
          <a:p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//Menempatkan Variabel Lokal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nama;</a:t>
            </a:r>
          </a:p>
          <a:p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//Bagian untuk menuliskan sintax C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getch();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return 0;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PRAKTIKUM PERTAMA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066800"/>
            <a:ext cx="9144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#include &lt;stdio.h&gt;</a:t>
            </a:r>
          </a:p>
          <a:p>
            <a:r>
              <a:rPr lang="id-ID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#include &lt;conio.h&gt;</a:t>
            </a:r>
          </a:p>
          <a:p>
            <a:endParaRPr lang="id-ID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int main(){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char nama[20];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puts("Halo Halo");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printf("Halo Dunia\n");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printf("Halo Semua\n");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printf("Input Nama : ");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scanf("%s", &amp;nama);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printf("Halo %s", nama);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getch();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return 0;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241</TotalTime>
  <Words>334</Words>
  <Application>Microsoft Office PowerPoint</Application>
  <PresentationFormat>On-screen Show (4:3)</PresentationFormat>
  <Paragraphs>50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Origin</vt:lpstr>
      <vt:lpstr>PEMROGRAMAN DASAR</vt:lpstr>
      <vt:lpstr>SEJARAH</vt:lpstr>
      <vt:lpstr>KELEBIHAN BAHASA C</vt:lpstr>
      <vt:lpstr>KEKURANGAN BAHASA C</vt:lpstr>
      <vt:lpstr>STRUKTUR DASAR BAHASA C</vt:lpstr>
      <vt:lpstr>PRAKTIKUM PERTAMA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ALGORITMA &amp; STRUKTUR DATA I</dc:title>
  <dc:creator/>
  <cp:lastModifiedBy>Phantom Assassin</cp:lastModifiedBy>
  <cp:revision>3</cp:revision>
  <dcterms:created xsi:type="dcterms:W3CDTF">2006-08-16T00:00:00Z</dcterms:created>
  <dcterms:modified xsi:type="dcterms:W3CDTF">2013-03-21T03:43:11Z</dcterms:modified>
</cp:coreProperties>
</file>