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2227A-BDF6-49F6-A0C4-0C71CB69A508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742E3-50D1-4A5D-BB94-DD66F928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7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A5458-9372-42A5-AD15-4F30B3018375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A90A0-3B60-40D4-A20D-F9B5E5921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18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A90A0-3B60-40D4-A20D-F9B5E5921A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74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A90A0-3B60-40D4-A20D-F9B5E5921A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A90A0-3B60-40D4-A20D-F9B5E5921A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62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8BA3C-D239-40A0-A392-914CD6C81126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33CCB-1384-4BF0-AE81-CD40FCA36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3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65F53-4EE1-4498-BE7E-456D9723087A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87E28-D5AB-446B-8EDC-C709FF865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30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52F51-5CD7-4461-87A7-0D2DDFE4DB7D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40729-494B-40CD-8C1A-5628EFB6C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1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2A618-2EBB-4B2B-8BFD-778715DE8FD5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6892-01D7-49B6-87FB-09557F35E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9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45ECD-28E9-4C4D-AE63-ABC8A4A4AC89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56672-6D7A-46FE-89AD-D3F330A97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4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6258C-DA28-45E9-88DF-6BDB50A6BB3D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DDECC-F777-4354-A502-17BAD8241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9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4B43E-546B-476D-AED6-8A200428C045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603B2-2ABA-4101-8B65-CD28A7031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3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FAF28-0419-4A43-AE67-CDF9CA9019F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221E9-2C7A-4EAC-9DAA-9034227D5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2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B21CF-DAEA-4F2C-9E7C-1F502ACF9E57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8354B-1EF8-4FA8-A6D0-A91AF91F8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2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20251-EED1-4C6C-BF80-2496BFD909B9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786F7-D032-4A05-891C-6BCE6AA08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FFE4B-AD98-4034-BC77-3750B5450A7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2FC5A-62C2-4D9B-96DA-D0748FFA7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7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E758F7-A82F-4EA3-A043-71ABBB565FD9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A06FFF-96BC-4671-8B97-134E97931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1800" b="1" smtClean="0"/>
              <a:t/>
            </a:r>
            <a:br>
              <a:rPr lang="en-US" sz="1800" b="1" smtClean="0"/>
            </a:br>
            <a:r>
              <a:rPr lang="en-US" sz="1800" b="1" smtClean="0"/>
              <a:t>BAB 6</a:t>
            </a:r>
            <a:br>
              <a:rPr lang="en-US" sz="1800" b="1" smtClean="0"/>
            </a:br>
            <a:r>
              <a:rPr lang="en-US" sz="1800" b="1" smtClean="0"/>
              <a:t>DASAR – DASAR INTELEGENSI BISNIS : BASIS DATA DAN MANAJEMEN INFORMASI</a:t>
            </a:r>
            <a:br>
              <a:rPr lang="en-US" sz="1800" b="1" smtClean="0"/>
            </a:br>
            <a:r>
              <a:rPr lang="en-US" sz="1800" b="1" smtClean="0"/>
              <a:t> </a:t>
            </a:r>
            <a:br>
              <a:rPr lang="en-US" sz="1800" b="1" smtClean="0"/>
            </a:br>
            <a:endParaRPr lang="en-US" sz="1800" b="1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6.1 MENGORGANISASIKAN DATA DALAM LINGKUNGAN FILE TRADISIONAL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Konsep pengorganisasian file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Masalah dengan lingkungan file tradisional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Redudansi dan inkonsistensi data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Ketergantungan program-data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kurangnya fleksibilitas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Keamanan yang buruk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Kekurangan dalam pembagian dan ketersediaan data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en-US" sz="1600" smtClean="0"/>
          </a:p>
          <a:p>
            <a:pPr>
              <a:lnSpc>
                <a:spcPct val="150000"/>
              </a:lnSpc>
              <a:buFont typeface="Arial" charset="0"/>
              <a:buNone/>
            </a:pPr>
            <a:endParaRPr lang="en-US" sz="1600" smtClean="0"/>
          </a:p>
          <a:p>
            <a:pPr>
              <a:lnSpc>
                <a:spcPct val="150000"/>
              </a:lnSpc>
              <a:buFont typeface="Arial" charset="0"/>
              <a:buNone/>
            </a:pPr>
            <a:endParaRPr lang="en-US" sz="16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6.2 PENDEKATAN BASIS DATA TERHADAP PENGELOLAAN DATA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DBMS Relasional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DBMS Hierarkis dan Jaringan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DBMS beriorientasi objek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Kapabilitas DBMS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Merancang Basis Data</a:t>
            </a:r>
          </a:p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Normalisasi dan ERD</a:t>
            </a:r>
          </a:p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Mendistribusikan Basis Data</a:t>
            </a:r>
          </a:p>
          <a:p>
            <a:pPr algn="just">
              <a:lnSpc>
                <a:spcPct val="150000"/>
              </a:lnSpc>
              <a:buFont typeface="Arial" charset="0"/>
              <a:buNone/>
            </a:pPr>
            <a:endParaRPr lang="en-US" sz="16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6.3 BASIS DATA UNTUK MENINGKATKAN KINERJA BISNIS DAN PROSES PENGAMBILAN KEPUTUSAN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Data Warehouse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Data Mart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Inteligensi bisnis, analisis data multidimensi dan data mining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Pemrosesan analitis online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Data mining meliputi :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Asosiasi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Sekuen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Klasifikasi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Kluster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	&gt; Prediksi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sz="1600" smtClean="0"/>
          </a:p>
          <a:p>
            <a:pPr>
              <a:lnSpc>
                <a:spcPct val="150000"/>
              </a:lnSpc>
              <a:buFontTx/>
              <a:buChar char="-"/>
            </a:pPr>
            <a:endParaRPr lang="en-US" sz="16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On-screen Show (4:3)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 BAB 6 DASAR – DASAR INTELEGENSI BISNIS : BASIS DATA DAN MANAJEMEN INFORMASI   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BAB 6 DASAR – DASAR INTELEGENSI BISNIS : BASIS DATA DAN MANAJEMEN INFORMASI   </dc:title>
  <dc:creator>Naufal</dc:creator>
  <cp:lastModifiedBy>Phantom Assassin</cp:lastModifiedBy>
  <cp:revision>1</cp:revision>
  <dcterms:created xsi:type="dcterms:W3CDTF">2009-11-18T04:55:37Z</dcterms:created>
  <dcterms:modified xsi:type="dcterms:W3CDTF">2012-11-03T03:55:43Z</dcterms:modified>
</cp:coreProperties>
</file>