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257" r:id="rId4"/>
    <p:sldId id="258" r:id="rId5"/>
    <p:sldId id="260" r:id="rId6"/>
    <p:sldId id="262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E2A25-2667-4E10-8066-FD77DFB616BE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0F429-0EF4-44E3-96F7-06FA6E70A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9322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74E13-F783-4C91-AEE3-896B45113C4A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044C7-B1F6-467E-8543-6F6654C82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6276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82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50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12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8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37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11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54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83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55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30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044C7-B1F6-467E-8543-6F6654C82A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60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34A4-16C1-4A6A-AE25-2EDC8EF6D9EA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7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6785E-0141-441D-B4E5-1CD4BA45DE66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66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ED99-118D-4E2E-8294-D53392403B2E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5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3AF9-AAE5-49AC-8CEE-DF1E30148E47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2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A7-62F7-4BDA-B37B-468E7DFC60F2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4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650D-722C-42F8-B3D0-02DF747AFC58}" type="datetime1">
              <a:rPr lang="en-US" smtClean="0"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5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E36D-A7FF-49DD-BB39-04999B22E7B4}" type="datetime1">
              <a:rPr lang="en-US" smtClean="0"/>
              <a:t>11/3/2012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8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B120-4560-4E40-9F3D-BF00F5E4CCC6}" type="datetime1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6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4185-FBD0-419A-9551-044890E5061D}" type="datetime1">
              <a:rPr lang="en-US" smtClean="0"/>
              <a:t>11/3/2012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8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5F8-4A3A-4758-8CD7-E1E97366EA9A}" type="datetime1">
              <a:rPr lang="en-US" smtClean="0"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0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6459-8F0A-4808-81FA-D471144975A3}" type="datetime1">
              <a:rPr lang="en-US" smtClean="0"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6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5838E-E4BF-4DEE-B902-62A5CFDAF19B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8C79D-6039-478D-B103-C5FB323792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2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ALAT BANTU PEMODELAN</a:t>
            </a:r>
            <a:br>
              <a:rPr lang="en-US" dirty="0" smtClean="0"/>
            </a:br>
            <a:r>
              <a:rPr lang="en-US" dirty="0" smtClean="0"/>
              <a:t>DFD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 smtClean="0"/>
          </a:p>
          <a:p>
            <a:r>
              <a:rPr lang="en-US" dirty="0" err="1" smtClean="0"/>
              <a:t>Dosen</a:t>
            </a:r>
            <a:r>
              <a:rPr lang="en-US" dirty="0" smtClean="0"/>
              <a:t> : Citra </a:t>
            </a:r>
            <a:r>
              <a:rPr lang="en-US" dirty="0" err="1" smtClean="0"/>
              <a:t>Noviyasari</a:t>
            </a:r>
            <a:r>
              <a:rPr lang="en-US" dirty="0" smtClean="0"/>
              <a:t>, </a:t>
            </a:r>
            <a:r>
              <a:rPr lang="en-US" dirty="0" err="1" smtClean="0"/>
              <a:t>S.Si</a:t>
            </a:r>
            <a:r>
              <a:rPr lang="en-US" dirty="0" smtClean="0"/>
              <a:t>, MT</a:t>
            </a:r>
          </a:p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1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GB" dirty="0" err="1"/>
              <a:t>Maksimum</a:t>
            </a:r>
            <a:r>
              <a:rPr lang="en-GB" dirty="0"/>
              <a:t> </a:t>
            </a:r>
            <a:r>
              <a:rPr lang="en-GB" dirty="0" err="1"/>
              <a:t>penggambaran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satu</a:t>
            </a:r>
            <a:r>
              <a:rPr lang="en-GB" dirty="0"/>
              <a:t> level DFD </a:t>
            </a:r>
            <a:r>
              <a:rPr lang="en-GB" dirty="0" err="1"/>
              <a:t>diharapkan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melebihi</a:t>
            </a:r>
            <a:r>
              <a:rPr lang="en-GB" dirty="0"/>
              <a:t> 9 </a:t>
            </a:r>
            <a:r>
              <a:rPr lang="en-GB" dirty="0" err="1"/>
              <a:t>proses</a:t>
            </a:r>
            <a:r>
              <a:rPr lang="en-GB" dirty="0"/>
              <a:t>, </a:t>
            </a:r>
            <a:r>
              <a:rPr lang="en-GB" dirty="0" err="1"/>
              <a:t>jika</a:t>
            </a:r>
            <a:r>
              <a:rPr lang="en-GB" dirty="0"/>
              <a:t> </a:t>
            </a:r>
            <a:r>
              <a:rPr lang="en-GB" dirty="0" err="1"/>
              <a:t>melebihi</a:t>
            </a:r>
            <a:r>
              <a:rPr lang="en-GB" dirty="0"/>
              <a:t> 9 </a:t>
            </a:r>
            <a:r>
              <a:rPr lang="en-GB" dirty="0" err="1"/>
              <a:t>bulatan</a:t>
            </a:r>
            <a:r>
              <a:rPr lang="en-GB" dirty="0"/>
              <a:t>, </a:t>
            </a:r>
            <a:r>
              <a:rPr lang="en-GB" dirty="0" err="1"/>
              <a:t>maka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ada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yang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/>
              <a:t>digabungkan</a:t>
            </a:r>
            <a:r>
              <a:rPr lang="en-GB" dirty="0"/>
              <a:t> </a:t>
            </a:r>
            <a:r>
              <a:rPr lang="en-GB" dirty="0" err="1"/>
              <a:t>terlebih</a:t>
            </a:r>
            <a:r>
              <a:rPr lang="en-GB" dirty="0"/>
              <a:t> </a:t>
            </a:r>
            <a:r>
              <a:rPr lang="en-GB" dirty="0" err="1"/>
              <a:t>dahulu</a:t>
            </a:r>
            <a:r>
              <a:rPr lang="en-GB" dirty="0"/>
              <a:t>, </a:t>
            </a:r>
            <a:r>
              <a:rPr lang="en-GB" dirty="0" err="1"/>
              <a:t>kemudian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level </a:t>
            </a:r>
            <a:r>
              <a:rPr lang="en-GB" dirty="0" err="1"/>
              <a:t>berikutnya</a:t>
            </a:r>
            <a:r>
              <a:rPr lang="en-GB" dirty="0"/>
              <a:t> </a:t>
            </a:r>
            <a:r>
              <a:rPr lang="en-GB" dirty="0" err="1"/>
              <a:t>diuraikan</a:t>
            </a:r>
            <a:r>
              <a:rPr lang="en-GB" dirty="0" smtClean="0"/>
              <a:t>.</a:t>
            </a:r>
          </a:p>
          <a:p>
            <a:pPr lvl="0" algn="just"/>
            <a:r>
              <a:rPr lang="en-GB" dirty="0" smtClean="0"/>
              <a:t>Hal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menghindari</a:t>
            </a:r>
            <a:r>
              <a:rPr lang="en-GB" dirty="0" smtClean="0"/>
              <a:t> </a:t>
            </a:r>
            <a:r>
              <a:rPr lang="en-GB" dirty="0" err="1" smtClean="0"/>
              <a:t>perpotongan</a:t>
            </a:r>
            <a:r>
              <a:rPr lang="en-GB" dirty="0" smtClean="0"/>
              <a:t> </a:t>
            </a:r>
            <a:r>
              <a:rPr lang="en-GB" dirty="0" err="1" smtClean="0"/>
              <a:t>garis</a:t>
            </a:r>
            <a:r>
              <a:rPr lang="en-GB" dirty="0" smtClean="0"/>
              <a:t>, </a:t>
            </a:r>
            <a:r>
              <a:rPr lang="en-GB" dirty="0" err="1" smtClean="0"/>
              <a:t>sehingga</a:t>
            </a:r>
            <a:r>
              <a:rPr lang="en-GB" dirty="0" smtClean="0"/>
              <a:t> </a:t>
            </a:r>
            <a:r>
              <a:rPr lang="en-GB" dirty="0" err="1" smtClean="0"/>
              <a:t>memudahkan</a:t>
            </a:r>
            <a:r>
              <a:rPr lang="en-GB" dirty="0" smtClean="0"/>
              <a:t> </a:t>
            </a:r>
            <a:r>
              <a:rPr lang="en-GB" dirty="0" err="1" smtClean="0"/>
              <a:t>pemahaman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user/customer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von </a:t>
            </a:r>
            <a:r>
              <a:rPr lang="en-US" dirty="0" err="1" smtClean="0"/>
              <a:t>Neuman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Incoming </a:t>
            </a:r>
            <a:r>
              <a:rPr lang="en-GB" dirty="0" smtClean="0"/>
              <a:t>flow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err="1" smtClean="0"/>
              <a:t>Proses</a:t>
            </a:r>
            <a:r>
              <a:rPr lang="en-GB" dirty="0" smtClean="0"/>
              <a:t> yang </a:t>
            </a:r>
            <a:r>
              <a:rPr lang="en-GB" dirty="0" err="1" smtClean="0"/>
              <a:t>menangani</a:t>
            </a:r>
            <a:r>
              <a:rPr lang="en-GB" dirty="0" smtClean="0"/>
              <a:t> </a:t>
            </a:r>
            <a:r>
              <a:rPr lang="en-GB" dirty="0" err="1" smtClean="0"/>
              <a:t>inputan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endParaRPr lang="en-GB" dirty="0"/>
          </a:p>
          <a:p>
            <a:r>
              <a:rPr lang="en-GB" dirty="0"/>
              <a:t>Outgoing </a:t>
            </a:r>
            <a:r>
              <a:rPr lang="en-GB" dirty="0" smtClean="0"/>
              <a:t>flow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err="1" smtClean="0"/>
              <a:t>Proses</a:t>
            </a:r>
            <a:r>
              <a:rPr lang="en-GB" dirty="0" smtClean="0"/>
              <a:t> yang </a:t>
            </a:r>
            <a:r>
              <a:rPr lang="en-GB" dirty="0" err="1" smtClean="0"/>
              <a:t>menangani</a:t>
            </a:r>
            <a:r>
              <a:rPr lang="en-GB" dirty="0" smtClean="0"/>
              <a:t> </a:t>
            </a:r>
            <a:r>
              <a:rPr lang="en-GB" dirty="0" err="1" smtClean="0"/>
              <a:t>ouput</a:t>
            </a:r>
            <a:r>
              <a:rPr lang="en-GB" dirty="0" smtClean="0"/>
              <a:t> </a:t>
            </a:r>
            <a:r>
              <a:rPr lang="en-GB" dirty="0" err="1" smtClean="0"/>
              <a:t>keluar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endParaRPr lang="en-GB" dirty="0"/>
          </a:p>
          <a:p>
            <a:r>
              <a:rPr lang="en-GB" dirty="0"/>
              <a:t>Transforming </a:t>
            </a:r>
            <a:r>
              <a:rPr lang="en-GB" dirty="0" smtClean="0"/>
              <a:t>flow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err="1" smtClean="0"/>
              <a:t>Proses</a:t>
            </a:r>
            <a:r>
              <a:rPr lang="en-GB" dirty="0" smtClean="0"/>
              <a:t> yang </a:t>
            </a:r>
            <a:r>
              <a:rPr lang="en-GB" dirty="0" err="1" smtClean="0"/>
              <a:t>menangani</a:t>
            </a:r>
            <a:r>
              <a:rPr lang="en-GB" dirty="0" smtClean="0"/>
              <a:t> </a:t>
            </a:r>
            <a:r>
              <a:rPr lang="en-GB" dirty="0" err="1" smtClean="0"/>
              <a:t>perubahan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endParaRPr lang="en-GB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- Citra N11S.Si, MT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GB" b="1" dirty="0" err="1"/>
              <a:t>Aturan</a:t>
            </a:r>
            <a:r>
              <a:rPr lang="en-GB" b="1" dirty="0"/>
              <a:t> </a:t>
            </a:r>
            <a:r>
              <a:rPr lang="en-GB" b="1" dirty="0" err="1"/>
              <a:t>dasar</a:t>
            </a:r>
            <a:r>
              <a:rPr lang="en-GB" b="1" dirty="0"/>
              <a:t> </a:t>
            </a:r>
            <a:r>
              <a:rPr lang="en-GB" b="1" dirty="0" err="1"/>
              <a:t>untuk</a:t>
            </a:r>
            <a:r>
              <a:rPr lang="en-GB" b="1" dirty="0"/>
              <a:t> </a:t>
            </a:r>
            <a:r>
              <a:rPr lang="en-GB" b="1" dirty="0" err="1"/>
              <a:t>menggambarkan</a:t>
            </a:r>
            <a:r>
              <a:rPr lang="en-GB" b="1" dirty="0"/>
              <a:t> </a:t>
            </a:r>
            <a:r>
              <a:rPr lang="en-GB" b="1" dirty="0" err="1"/>
              <a:t>Aliran</a:t>
            </a:r>
            <a:r>
              <a:rPr lang="en-GB" b="1" dirty="0"/>
              <a:t>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en-GB" dirty="0" err="1"/>
              <a:t>Setiap</a:t>
            </a:r>
            <a:r>
              <a:rPr lang="en-GB" dirty="0"/>
              <a:t> </a:t>
            </a:r>
            <a:r>
              <a:rPr lang="en-GB" dirty="0" err="1"/>
              <a:t>aliran</a:t>
            </a:r>
            <a:r>
              <a:rPr lang="en-GB" dirty="0"/>
              <a:t> data yang </a:t>
            </a:r>
            <a:r>
              <a:rPr lang="en-GB" dirty="0" err="1"/>
              <a:t>meninggalkan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data yang </a:t>
            </a:r>
            <a:r>
              <a:rPr lang="en-GB" dirty="0" err="1"/>
              <a:t>masuk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</a:t>
            </a:r>
            <a:r>
              <a:rPr lang="en-GB" dirty="0" err="1"/>
              <a:t>tersebut</a:t>
            </a:r>
            <a:endParaRPr lang="en-US" dirty="0"/>
          </a:p>
          <a:p>
            <a:pPr lvl="0" algn="just"/>
            <a:r>
              <a:rPr lang="en-GB" dirty="0" err="1"/>
              <a:t>Semua</a:t>
            </a:r>
            <a:r>
              <a:rPr lang="en-GB" dirty="0"/>
              <a:t> </a:t>
            </a:r>
            <a:r>
              <a:rPr lang="en-GB" dirty="0" err="1"/>
              <a:t>aliran</a:t>
            </a:r>
            <a:r>
              <a:rPr lang="en-GB" dirty="0"/>
              <a:t> data </a:t>
            </a:r>
            <a:r>
              <a:rPr lang="en-GB" dirty="0" err="1"/>
              <a:t>diberi</a:t>
            </a:r>
            <a:r>
              <a:rPr lang="en-GB" dirty="0"/>
              <a:t> </a:t>
            </a:r>
            <a:r>
              <a:rPr lang="en-GB" dirty="0" err="1"/>
              <a:t>nama</a:t>
            </a:r>
            <a:r>
              <a:rPr lang="en-GB" dirty="0"/>
              <a:t>, </a:t>
            </a:r>
            <a:r>
              <a:rPr lang="en-GB" dirty="0" err="1"/>
              <a:t>pemberian</a:t>
            </a:r>
            <a:r>
              <a:rPr lang="en-GB" dirty="0"/>
              <a:t> </a:t>
            </a:r>
            <a:r>
              <a:rPr lang="en-GB" dirty="0" err="1"/>
              <a:t>nama</a:t>
            </a:r>
            <a:r>
              <a:rPr lang="en-GB" dirty="0"/>
              <a:t> </a:t>
            </a:r>
            <a:r>
              <a:rPr lang="en-GB" dirty="0" err="1"/>
              <a:t>merefleksikan</a:t>
            </a:r>
            <a:r>
              <a:rPr lang="en-GB" dirty="0"/>
              <a:t> data yang </a:t>
            </a:r>
            <a:r>
              <a:rPr lang="en-GB" dirty="0" err="1"/>
              <a:t>mengalir</a:t>
            </a:r>
            <a:r>
              <a:rPr lang="en-GB" dirty="0"/>
              <a:t> </a:t>
            </a:r>
            <a:r>
              <a:rPr lang="en-GB" dirty="0" err="1"/>
              <a:t>di</a:t>
            </a:r>
            <a:r>
              <a:rPr lang="en-GB" dirty="0"/>
              <a:t> </a:t>
            </a:r>
            <a:r>
              <a:rPr lang="en-GB" dirty="0" err="1"/>
              <a:t>antara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, </a:t>
            </a:r>
            <a:r>
              <a:rPr lang="en-GB" dirty="0" err="1"/>
              <a:t>penyimpanan</a:t>
            </a:r>
            <a:r>
              <a:rPr lang="en-GB" dirty="0"/>
              <a:t> data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sumber</a:t>
            </a:r>
            <a:r>
              <a:rPr lang="en-GB" dirty="0"/>
              <a:t> </a:t>
            </a:r>
            <a:r>
              <a:rPr lang="en-GB" dirty="0" err="1"/>
              <a:t>lainnya</a:t>
            </a:r>
            <a:r>
              <a:rPr lang="en-GB" dirty="0"/>
              <a:t>.</a:t>
            </a:r>
            <a:endParaRPr lang="en-US" dirty="0"/>
          </a:p>
          <a:p>
            <a:pPr lvl="0" algn="just"/>
            <a:r>
              <a:rPr lang="en-GB" dirty="0" err="1"/>
              <a:t>Hanya</a:t>
            </a:r>
            <a:r>
              <a:rPr lang="en-GB" dirty="0"/>
              <a:t> data yang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dipergunakan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yang </a:t>
            </a:r>
            <a:r>
              <a:rPr lang="en-GB" dirty="0" err="1"/>
              <a:t>digambarkan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masukkan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</a:t>
            </a:r>
            <a:r>
              <a:rPr lang="en-GB" dirty="0" err="1"/>
              <a:t>satu</a:t>
            </a:r>
            <a:r>
              <a:rPr lang="en-GB" dirty="0"/>
              <a:t> </a:t>
            </a:r>
            <a:r>
              <a:rPr lang="en-GB" dirty="0" err="1"/>
              <a:t>proses</a:t>
            </a:r>
            <a:endParaRPr lang="en-US" dirty="0"/>
          </a:p>
          <a:p>
            <a:pPr lvl="0" algn="just"/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perlu</a:t>
            </a:r>
            <a:r>
              <a:rPr lang="en-GB" dirty="0"/>
              <a:t> </a:t>
            </a:r>
            <a:r>
              <a:rPr lang="en-GB" dirty="0" err="1"/>
              <a:t>mengetahui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</a:t>
            </a:r>
            <a:r>
              <a:rPr lang="en-GB" dirty="0" err="1"/>
              <a:t>lainnya</a:t>
            </a:r>
            <a:r>
              <a:rPr lang="en-GB" dirty="0"/>
              <a:t> </a:t>
            </a:r>
            <a:r>
              <a:rPr lang="en-GB" dirty="0" err="1"/>
              <a:t>di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, </a:t>
            </a:r>
            <a:r>
              <a:rPr lang="en-GB" dirty="0" err="1"/>
              <a:t>jadi</a:t>
            </a:r>
            <a:r>
              <a:rPr lang="en-GB" dirty="0"/>
              <a:t> </a:t>
            </a:r>
            <a:r>
              <a:rPr lang="en-GB" dirty="0" err="1"/>
              <a:t>hanya</a:t>
            </a:r>
            <a:r>
              <a:rPr lang="en-GB" dirty="0"/>
              <a:t> </a:t>
            </a:r>
            <a:r>
              <a:rPr lang="en-GB" dirty="0" err="1"/>
              <a:t>tergantung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</a:t>
            </a:r>
            <a:r>
              <a:rPr lang="en-GB" dirty="0" err="1"/>
              <a:t>masukan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keluarannya</a:t>
            </a:r>
            <a:r>
              <a:rPr lang="en-GB" dirty="0"/>
              <a:t>.</a:t>
            </a:r>
            <a:endParaRPr lang="en-US" dirty="0"/>
          </a:p>
          <a:p>
            <a:pPr lvl="0" algn="just"/>
            <a:r>
              <a:rPr lang="en-GB" dirty="0" err="1"/>
              <a:t>Proses</a:t>
            </a:r>
            <a:r>
              <a:rPr lang="en-GB" dirty="0"/>
              <a:t> </a:t>
            </a:r>
            <a:r>
              <a:rPr lang="en-GB" dirty="0" err="1"/>
              <a:t>selalu</a:t>
            </a:r>
            <a:r>
              <a:rPr lang="en-GB" dirty="0"/>
              <a:t> </a:t>
            </a:r>
            <a:r>
              <a:rPr lang="en-GB" dirty="0" err="1"/>
              <a:t>berjalan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arti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ada</a:t>
            </a:r>
            <a:r>
              <a:rPr lang="en-GB" dirty="0"/>
              <a:t> </a:t>
            </a:r>
            <a:r>
              <a:rPr lang="en-GB" dirty="0" err="1"/>
              <a:t>awal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akhir</a:t>
            </a:r>
            <a:r>
              <a:rPr lang="en-GB" dirty="0"/>
              <a:t>, </a:t>
            </a:r>
            <a:r>
              <a:rPr lang="en-GB" dirty="0" err="1"/>
              <a:t>hanya</a:t>
            </a:r>
            <a:r>
              <a:rPr lang="en-GB" dirty="0"/>
              <a:t> </a:t>
            </a:r>
            <a:r>
              <a:rPr lang="en-GB" dirty="0" err="1"/>
              <a:t>siap</a:t>
            </a:r>
            <a:r>
              <a:rPr lang="en-GB" dirty="0"/>
              <a:t> </a:t>
            </a:r>
            <a:r>
              <a:rPr lang="en-GB" dirty="0" err="1"/>
              <a:t>menjalankan</a:t>
            </a:r>
            <a:r>
              <a:rPr lang="en-GB" dirty="0"/>
              <a:t> </a:t>
            </a:r>
            <a:r>
              <a:rPr lang="en-GB" dirty="0" err="1"/>
              <a:t>fungsi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pekerjaan</a:t>
            </a:r>
            <a:r>
              <a:rPr lang="en-GB" dirty="0"/>
              <a:t> </a:t>
            </a:r>
            <a:r>
              <a:rPr lang="en-GB" dirty="0" err="1"/>
              <a:t>tertentu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- Citra N11S.Si, MT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Konsistensi</a:t>
            </a:r>
            <a:r>
              <a:rPr lang="en-GB" b="1" dirty="0" smtClean="0"/>
              <a:t> </a:t>
            </a:r>
            <a:r>
              <a:rPr lang="en-GB" b="1" dirty="0" err="1"/>
              <a:t>Antara</a:t>
            </a:r>
            <a:r>
              <a:rPr lang="en-GB" b="1" dirty="0"/>
              <a:t> </a:t>
            </a:r>
            <a:r>
              <a:rPr lang="en-GB" b="1" dirty="0" err="1"/>
              <a:t>Proses</a:t>
            </a:r>
            <a:r>
              <a:rPr lang="en-GB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dirty="0" err="1"/>
              <a:t>aliran</a:t>
            </a:r>
            <a:r>
              <a:rPr lang="en-GB" dirty="0"/>
              <a:t> data yang </a:t>
            </a:r>
            <a:r>
              <a:rPr lang="en-GB" dirty="0" err="1"/>
              <a:t>masuk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keluar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/>
              <a:t>sama</a:t>
            </a:r>
            <a:endParaRPr lang="en-US" dirty="0"/>
          </a:p>
          <a:p>
            <a:pPr lvl="0" algn="just"/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dirty="0" err="1"/>
              <a:t>entitas</a:t>
            </a:r>
            <a:r>
              <a:rPr lang="en-GB" dirty="0"/>
              <a:t> yang </a:t>
            </a:r>
            <a:r>
              <a:rPr lang="en-GB" dirty="0" err="1"/>
              <a:t>terkait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</a:t>
            </a:r>
            <a:r>
              <a:rPr lang="en-GB" dirty="0" err="1"/>
              <a:t>satu</a:t>
            </a:r>
            <a:r>
              <a:rPr lang="en-GB" dirty="0"/>
              <a:t> level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muncul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yang </a:t>
            </a:r>
            <a:r>
              <a:rPr lang="en-GB" dirty="0" err="1"/>
              <a:t>sama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level </a:t>
            </a:r>
            <a:r>
              <a:rPr lang="en-GB" dirty="0" err="1"/>
              <a:t>berikutnya</a:t>
            </a:r>
            <a:endParaRPr lang="en-US" dirty="0"/>
          </a:p>
          <a:p>
            <a:pPr algn="just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Flow Map (Aliran Dokumen)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de-DE" dirty="0"/>
              <a:t>Suatu flow map digambarkan sebagai pemetaan hubungan antara bagian-bagian kerja melalui dokumen, baik berupa laporan, maupun formulir.</a:t>
            </a:r>
            <a:endParaRPr lang="en-US" dirty="0"/>
          </a:p>
          <a:p>
            <a:pPr algn="just"/>
            <a:r>
              <a:rPr lang="en-GB" dirty="0"/>
              <a:t>Flow Map </a:t>
            </a:r>
            <a:r>
              <a:rPr lang="en-GB" dirty="0" err="1"/>
              <a:t>digunakan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menganalisis</a:t>
            </a:r>
            <a:r>
              <a:rPr lang="en-GB" dirty="0"/>
              <a:t> </a:t>
            </a:r>
            <a:r>
              <a:rPr lang="en-GB" dirty="0" err="1"/>
              <a:t>bagaimana</a:t>
            </a:r>
            <a:r>
              <a:rPr lang="en-GB" dirty="0"/>
              <a:t> </a:t>
            </a:r>
            <a:r>
              <a:rPr lang="en-GB" dirty="0" err="1"/>
              <a:t>hubungan</a:t>
            </a:r>
            <a:r>
              <a:rPr lang="en-GB" dirty="0"/>
              <a:t> </a:t>
            </a:r>
            <a:r>
              <a:rPr lang="en-GB" dirty="0" err="1"/>
              <a:t>antara</a:t>
            </a:r>
            <a:r>
              <a:rPr lang="en-GB" dirty="0"/>
              <a:t> sub </a:t>
            </a:r>
            <a:r>
              <a:rPr lang="en-GB" dirty="0" err="1"/>
              <a:t>kerja</a:t>
            </a:r>
            <a:r>
              <a:rPr lang="en-GB" dirty="0"/>
              <a:t> yang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menggerakkan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. </a:t>
            </a:r>
            <a:r>
              <a:rPr lang="en-GB" dirty="0" err="1"/>
              <a:t>Setelah</a:t>
            </a:r>
            <a:r>
              <a:rPr lang="en-GB" dirty="0"/>
              <a:t> </a:t>
            </a:r>
            <a:r>
              <a:rPr lang="en-GB" dirty="0" err="1"/>
              <a:t>diketahui</a:t>
            </a:r>
            <a:r>
              <a:rPr lang="en-GB" dirty="0"/>
              <a:t> </a:t>
            </a:r>
            <a:r>
              <a:rPr lang="en-GB" dirty="0" err="1"/>
              <a:t>bagian-bagian</a:t>
            </a:r>
            <a:r>
              <a:rPr lang="en-GB" dirty="0"/>
              <a:t> yang </a:t>
            </a:r>
            <a:r>
              <a:rPr lang="en-GB" dirty="0" err="1"/>
              <a:t>terlibat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, </a:t>
            </a:r>
            <a:r>
              <a:rPr lang="en-GB" dirty="0" err="1"/>
              <a:t>maka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diketahui</a:t>
            </a:r>
            <a:r>
              <a:rPr lang="en-GB" dirty="0"/>
              <a:t> </a:t>
            </a:r>
            <a:r>
              <a:rPr lang="en-GB" dirty="0" err="1"/>
              <a:t>berapa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dirty="0" err="1"/>
              <a:t>entitas</a:t>
            </a:r>
            <a:r>
              <a:rPr lang="en-GB" dirty="0"/>
              <a:t> yang </a:t>
            </a:r>
            <a:r>
              <a:rPr lang="en-GB" dirty="0" err="1"/>
              <a:t>terkait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yang </a:t>
            </a:r>
            <a:r>
              <a:rPr lang="en-GB" dirty="0" err="1"/>
              <a:t>dianalisis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dirancang</a:t>
            </a:r>
            <a:r>
              <a:rPr lang="en-GB" dirty="0"/>
              <a:t>.</a:t>
            </a:r>
            <a:endParaRPr lang="en-US" dirty="0"/>
          </a:p>
          <a:p>
            <a:pPr algn="just"/>
            <a:r>
              <a:rPr lang="en-GB" dirty="0" err="1"/>
              <a:t>Penggunaan</a:t>
            </a:r>
            <a:r>
              <a:rPr lang="en-GB" dirty="0"/>
              <a:t> </a:t>
            </a:r>
            <a:r>
              <a:rPr lang="en-GB" dirty="0" err="1"/>
              <a:t>simbol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flow map, </a:t>
            </a:r>
            <a:r>
              <a:rPr lang="en-GB" dirty="0" err="1"/>
              <a:t>mengambil</a:t>
            </a:r>
            <a:r>
              <a:rPr lang="en-GB" dirty="0"/>
              <a:t> </a:t>
            </a:r>
            <a:r>
              <a:rPr lang="en-GB" dirty="0" err="1"/>
              <a:t>sebagian</a:t>
            </a:r>
            <a:r>
              <a:rPr lang="en-GB" dirty="0"/>
              <a:t> </a:t>
            </a:r>
            <a:r>
              <a:rPr lang="en-GB" dirty="0" err="1"/>
              <a:t>simbol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flow chart.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DFD (Data Flow Diagram)?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DFD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memodelkan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endParaRPr lang="en-US" dirty="0" smtClean="0"/>
          </a:p>
          <a:p>
            <a:pPr algn="just"/>
            <a:r>
              <a:rPr lang="en-US" dirty="0" smtClean="0"/>
              <a:t>DFD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antarmuka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(</a:t>
            </a:r>
            <a:r>
              <a:rPr lang="en-US" i="1" dirty="0" smtClean="0"/>
              <a:t>physical view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pengubahannya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(</a:t>
            </a:r>
            <a:r>
              <a:rPr lang="en-US" i="1" dirty="0" smtClean="0"/>
              <a:t>logical view</a:t>
            </a:r>
            <a:r>
              <a:rPr lang="en-US" dirty="0" smtClean="0"/>
              <a:t>)</a:t>
            </a:r>
          </a:p>
          <a:p>
            <a:pPr indent="349250" algn="just">
              <a:buNone/>
            </a:pPr>
            <a:r>
              <a:rPr lang="en-US" dirty="0"/>
              <a:t>	</a:t>
            </a:r>
            <a:r>
              <a:rPr lang="en-US" i="1" dirty="0" smtClean="0"/>
              <a:t>physical view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semua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dokumen</a:t>
            </a:r>
            <a:endParaRPr lang="en-US" dirty="0" smtClean="0">
              <a:sym typeface="Wingdings" pitchFamily="2" charset="2"/>
            </a:endParaRPr>
          </a:p>
          <a:p>
            <a:pPr indent="349250" algn="just">
              <a:buNone/>
            </a:pPr>
            <a:r>
              <a:rPr lang="en-US" dirty="0">
                <a:sym typeface="Wingdings" pitchFamily="2" charset="2"/>
              </a:rPr>
              <a:t>	</a:t>
            </a:r>
            <a:r>
              <a:rPr lang="en-US" i="1" dirty="0" smtClean="0">
                <a:sym typeface="Wingdings" pitchFamily="2" charset="2"/>
              </a:rPr>
              <a:t>logical view </a:t>
            </a:r>
            <a:r>
              <a:rPr lang="en-US" dirty="0" smtClean="0">
                <a:sym typeface="Wingdings" pitchFamily="2" charset="2"/>
              </a:rPr>
              <a:t> data</a:t>
            </a:r>
            <a:endParaRPr lang="en-US" dirty="0" smtClean="0"/>
          </a:p>
          <a:p>
            <a:pPr algn="just"/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user –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dibahas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- Citra N11S.Si, MT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Dekomposisi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Abstraksi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Dekomposisi</a:t>
            </a:r>
            <a:r>
              <a:rPr lang="en-US" dirty="0" smtClean="0"/>
              <a:t> :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/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dikelola</a:t>
            </a:r>
            <a:endParaRPr lang="en-US" dirty="0" smtClean="0"/>
          </a:p>
          <a:p>
            <a:pPr algn="just"/>
            <a:r>
              <a:rPr lang="en-US" dirty="0" err="1" smtClean="0"/>
              <a:t>Abstraksi</a:t>
            </a:r>
            <a:r>
              <a:rPr lang="en-US" dirty="0" smtClean="0"/>
              <a:t> :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berfokus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mengabaikan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relevan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DFD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Data Flow Diagram (DFD)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representasi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DFD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komponen-komponen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aliran-aliran</a:t>
            </a:r>
            <a:r>
              <a:rPr lang="en-US" dirty="0"/>
              <a:t> data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komponen-komponen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, </a:t>
            </a:r>
            <a:r>
              <a:rPr lang="en-US" dirty="0" err="1"/>
              <a:t>tujuan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data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Kita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DFD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Notasi</a:t>
            </a:r>
            <a:r>
              <a:rPr lang="en-US" dirty="0" smtClean="0"/>
              <a:t> DFD</a:t>
            </a:r>
            <a:endParaRPr lang="en-US" dirty="0"/>
          </a:p>
        </p:txBody>
      </p:sp>
      <p:pic>
        <p:nvPicPr>
          <p:cNvPr id="1026" name="Picture 2" descr="SIMBOL DFD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553642" y="1600200"/>
            <a:ext cx="603671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 </a:t>
            </a:r>
            <a:r>
              <a:rPr lang="en-US" dirty="0" err="1" smtClean="0"/>
              <a:t>Konteks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de-DE" dirty="0"/>
              <a:t>Penggambaran level tertinggi, hanya melibatkan satu proses beserta entitas yang berhubungan dengan sistem yang sedang dibahas, dan disebut sebagai Konteks Diagram.</a:t>
            </a:r>
            <a:endParaRPr lang="en-US" dirty="0"/>
          </a:p>
          <a:p>
            <a:r>
              <a:rPr lang="en-GB" dirty="0" err="1"/>
              <a:t>Terdapat</a:t>
            </a:r>
            <a:r>
              <a:rPr lang="en-GB" dirty="0"/>
              <a:t> 2 </a:t>
            </a:r>
            <a:r>
              <a:rPr lang="en-GB" dirty="0" err="1"/>
              <a:t>versi</a:t>
            </a:r>
            <a:r>
              <a:rPr lang="en-GB" dirty="0"/>
              <a:t> </a:t>
            </a:r>
            <a:r>
              <a:rPr lang="en-GB" dirty="0" err="1"/>
              <a:t>pendapat</a:t>
            </a:r>
            <a:r>
              <a:rPr lang="en-GB" dirty="0"/>
              <a:t> : </a:t>
            </a:r>
            <a:endParaRPr lang="en-US" dirty="0"/>
          </a:p>
          <a:p>
            <a:pPr marL="790575" indent="-395288" algn="just"/>
            <a:r>
              <a:rPr lang="en-GB" dirty="0" err="1"/>
              <a:t>K</a:t>
            </a:r>
            <a:r>
              <a:rPr lang="en-GB" dirty="0" err="1" smtClean="0"/>
              <a:t>onteks</a:t>
            </a:r>
            <a:r>
              <a:rPr lang="en-GB" dirty="0" smtClean="0"/>
              <a:t> </a:t>
            </a:r>
            <a:r>
              <a:rPr lang="en-GB" dirty="0"/>
              <a:t>Diagram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bagian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DFD,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dikatakan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level 0</a:t>
            </a:r>
            <a:endParaRPr lang="en-US" dirty="0"/>
          </a:p>
          <a:p>
            <a:pPr marL="790575" indent="-395288" algn="just"/>
            <a:r>
              <a:rPr lang="en-GB" dirty="0" err="1" smtClean="0"/>
              <a:t>Konteks</a:t>
            </a:r>
            <a:r>
              <a:rPr lang="en-GB" dirty="0" smtClean="0"/>
              <a:t> </a:t>
            </a:r>
            <a:r>
              <a:rPr lang="en-GB" dirty="0"/>
              <a:t>Diagram </a:t>
            </a:r>
            <a:r>
              <a:rPr lang="en-GB" dirty="0" err="1"/>
              <a:t>berbeda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DFD,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termasuk</a:t>
            </a:r>
            <a:r>
              <a:rPr lang="en-GB" dirty="0"/>
              <a:t> </a:t>
            </a:r>
            <a:r>
              <a:rPr lang="en-GB" dirty="0" err="1"/>
              <a:t>leveling</a:t>
            </a:r>
            <a:r>
              <a:rPr lang="en-GB" dirty="0"/>
              <a:t> DFD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Komponen</a:t>
            </a:r>
            <a:r>
              <a:rPr lang="en-US" dirty="0" smtClean="0"/>
              <a:t> DFD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en-GB" dirty="0" err="1"/>
              <a:t>Setiap</a:t>
            </a:r>
            <a:r>
              <a:rPr lang="en-GB" dirty="0"/>
              <a:t> </a:t>
            </a:r>
            <a:r>
              <a:rPr lang="en-GB" dirty="0" err="1"/>
              <a:t>komponen</a:t>
            </a:r>
            <a:r>
              <a:rPr lang="en-GB" dirty="0"/>
              <a:t> </a:t>
            </a:r>
            <a:r>
              <a:rPr lang="en-GB" dirty="0" err="1"/>
              <a:t>didalam</a:t>
            </a:r>
            <a:r>
              <a:rPr lang="en-GB" dirty="0"/>
              <a:t> DFD (</a:t>
            </a:r>
            <a:r>
              <a:rPr lang="en-GB" dirty="0" err="1"/>
              <a:t>proses</a:t>
            </a:r>
            <a:r>
              <a:rPr lang="en-GB" dirty="0"/>
              <a:t>, </a:t>
            </a:r>
            <a:r>
              <a:rPr lang="en-GB" dirty="0" err="1"/>
              <a:t>aliran</a:t>
            </a:r>
            <a:r>
              <a:rPr lang="en-GB" dirty="0"/>
              <a:t> data, </a:t>
            </a:r>
            <a:r>
              <a:rPr lang="en-GB" dirty="0" err="1"/>
              <a:t>entitas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penyimpanan</a:t>
            </a:r>
            <a:r>
              <a:rPr lang="en-GB" dirty="0"/>
              <a:t> data) </a:t>
            </a:r>
            <a:r>
              <a:rPr lang="en-GB" dirty="0" err="1"/>
              <a:t>diberi</a:t>
            </a:r>
            <a:r>
              <a:rPr lang="en-GB" dirty="0"/>
              <a:t> label </a:t>
            </a:r>
            <a:r>
              <a:rPr lang="en-GB" dirty="0" err="1"/>
              <a:t>nama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jelas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unik</a:t>
            </a:r>
            <a:endParaRPr lang="en-US" dirty="0"/>
          </a:p>
          <a:p>
            <a:pPr marL="790575" indent="-444500"/>
            <a:r>
              <a:rPr lang="en-GB" dirty="0" err="1"/>
              <a:t>Penamaan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</a:t>
            </a:r>
            <a:r>
              <a:rPr lang="en-GB" dirty="0">
                <a:sym typeface="Wingdings"/>
              </a:rPr>
              <a:t>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kata</a:t>
            </a:r>
            <a:r>
              <a:rPr lang="en-GB" dirty="0"/>
              <a:t> </a:t>
            </a:r>
            <a:r>
              <a:rPr lang="en-GB" dirty="0" err="1"/>
              <a:t>kerja</a:t>
            </a:r>
            <a:endParaRPr lang="en-US" dirty="0"/>
          </a:p>
          <a:p>
            <a:pPr marL="790575" indent="-444500"/>
            <a:r>
              <a:rPr lang="de-DE" dirty="0"/>
              <a:t>Penamaan aliran data </a:t>
            </a:r>
            <a:r>
              <a:rPr lang="en-GB" dirty="0">
                <a:sym typeface="Wingdings"/>
              </a:rPr>
              <a:t></a:t>
            </a:r>
            <a:r>
              <a:rPr lang="de-DE" dirty="0"/>
              <a:t> menggunakan kata benda</a:t>
            </a:r>
            <a:endParaRPr lang="en-US" dirty="0"/>
          </a:p>
          <a:p>
            <a:pPr marL="790575" indent="-444500"/>
            <a:r>
              <a:rPr lang="en-GB" dirty="0" err="1"/>
              <a:t>Penamaan</a:t>
            </a:r>
            <a:r>
              <a:rPr lang="en-GB" dirty="0"/>
              <a:t> </a:t>
            </a:r>
            <a:r>
              <a:rPr lang="en-GB" dirty="0" err="1"/>
              <a:t>penyimpnan</a:t>
            </a:r>
            <a:r>
              <a:rPr lang="en-GB" dirty="0"/>
              <a:t> </a:t>
            </a:r>
            <a:r>
              <a:rPr lang="en-GB" dirty="0">
                <a:sym typeface="Wingdings"/>
              </a:rPr>
              <a:t>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isi</a:t>
            </a:r>
            <a:r>
              <a:rPr lang="en-GB" dirty="0"/>
              <a:t> data</a:t>
            </a:r>
            <a:endParaRPr lang="en-US" dirty="0"/>
          </a:p>
          <a:p>
            <a:pPr marL="790575" indent="-444500"/>
            <a:r>
              <a:rPr lang="en-GB" dirty="0" err="1"/>
              <a:t>Penamaan</a:t>
            </a:r>
            <a:r>
              <a:rPr lang="en-GB" dirty="0"/>
              <a:t> </a:t>
            </a:r>
            <a:r>
              <a:rPr lang="en-GB" dirty="0" err="1"/>
              <a:t>entitas</a:t>
            </a:r>
            <a:r>
              <a:rPr lang="en-GB" dirty="0"/>
              <a:t> </a:t>
            </a:r>
            <a:r>
              <a:rPr lang="en-GB" dirty="0">
                <a:sym typeface="Wingdings"/>
              </a:rPr>
              <a:t>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komponen</a:t>
            </a:r>
            <a:r>
              <a:rPr lang="en-GB" dirty="0"/>
              <a:t> yang </a:t>
            </a:r>
            <a:r>
              <a:rPr lang="en-GB" dirty="0" err="1"/>
              <a:t>terlibat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Penomoran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GB" dirty="0" err="1"/>
              <a:t>Setiap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</a:t>
            </a:r>
            <a:r>
              <a:rPr lang="en-GB" dirty="0" err="1"/>
              <a:t>diberi</a:t>
            </a:r>
            <a:r>
              <a:rPr lang="en-GB" dirty="0"/>
              <a:t> </a:t>
            </a:r>
            <a:r>
              <a:rPr lang="en-GB" dirty="0" err="1"/>
              <a:t>nomor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, yang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dipergunakan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keperluan</a:t>
            </a:r>
            <a:r>
              <a:rPr lang="en-GB" dirty="0"/>
              <a:t> </a:t>
            </a:r>
            <a:r>
              <a:rPr lang="en-GB" dirty="0" err="1"/>
              <a:t>identifikasi</a:t>
            </a:r>
            <a:r>
              <a:rPr lang="en-GB" dirty="0"/>
              <a:t> </a:t>
            </a:r>
            <a:endParaRPr lang="en-US" dirty="0"/>
          </a:p>
          <a:p>
            <a:pPr algn="just"/>
            <a:r>
              <a:rPr lang="en-GB" dirty="0" err="1"/>
              <a:t>Penomoran</a:t>
            </a:r>
            <a:r>
              <a:rPr lang="en-GB" dirty="0"/>
              <a:t> </a:t>
            </a:r>
            <a:r>
              <a:rPr lang="en-GB" dirty="0" err="1"/>
              <a:t>di</a:t>
            </a:r>
            <a:r>
              <a:rPr lang="en-GB" dirty="0"/>
              <a:t> DFD </a:t>
            </a:r>
            <a:r>
              <a:rPr lang="en-GB" dirty="0" err="1" smtClean="0"/>
              <a:t>menunjukkan</a:t>
            </a:r>
            <a:r>
              <a:rPr lang="en-GB" dirty="0" smtClean="0"/>
              <a:t> </a:t>
            </a:r>
            <a:r>
              <a:rPr lang="en-GB" dirty="0" err="1"/>
              <a:t>urutan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</a:t>
            </a:r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smtClean="0"/>
              <a:t>sequential</a:t>
            </a:r>
          </a:p>
          <a:p>
            <a:pPr algn="just"/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pelevelan</a:t>
            </a:r>
            <a:r>
              <a:rPr lang="en-GB" dirty="0" smtClean="0"/>
              <a:t> </a:t>
            </a:r>
            <a:r>
              <a:rPr lang="en-GB" dirty="0" err="1" smtClean="0"/>
              <a:t>proses</a:t>
            </a:r>
            <a:r>
              <a:rPr lang="en-GB" dirty="0" smtClean="0"/>
              <a:t>, </a:t>
            </a:r>
            <a:r>
              <a:rPr lang="en-GB" dirty="0" err="1" smtClean="0"/>
              <a:t>penomoran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secara</a:t>
            </a:r>
            <a:r>
              <a:rPr lang="en-GB" dirty="0" smtClean="0"/>
              <a:t> </a:t>
            </a:r>
            <a:r>
              <a:rPr lang="en-GB" dirty="0" err="1" smtClean="0"/>
              <a:t>indentasi</a:t>
            </a:r>
            <a:endParaRPr lang="en-GB" dirty="0" smtClean="0"/>
          </a:p>
          <a:p>
            <a:pPr algn="just">
              <a:buNone/>
            </a:pPr>
            <a:r>
              <a:rPr lang="en-GB" sz="2800" dirty="0"/>
              <a:t>	</a:t>
            </a:r>
            <a:r>
              <a:rPr lang="en-GB" sz="2800" dirty="0" err="1" smtClean="0"/>
              <a:t>Contoh</a:t>
            </a:r>
            <a:r>
              <a:rPr lang="en-GB" sz="2800" dirty="0" smtClean="0"/>
              <a:t> : 1.2 </a:t>
            </a:r>
            <a:r>
              <a:rPr lang="en-GB" sz="2800" dirty="0" smtClean="0">
                <a:sym typeface="Wingdings" pitchFamily="2" charset="2"/>
              </a:rPr>
              <a:t> </a:t>
            </a:r>
            <a:r>
              <a:rPr lang="en-GB" sz="2800" dirty="0" err="1" smtClean="0">
                <a:sym typeface="Wingdings" pitchFamily="2" charset="2"/>
              </a:rPr>
              <a:t>proses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 err="1" smtClean="0">
                <a:sym typeface="Wingdings" pitchFamily="2" charset="2"/>
              </a:rPr>
              <a:t>ke</a:t>
            </a:r>
            <a:r>
              <a:rPr lang="en-GB" sz="2800" dirty="0" smtClean="0">
                <a:sym typeface="Wingdings" pitchFamily="2" charset="2"/>
              </a:rPr>
              <a:t> 2 </a:t>
            </a:r>
            <a:r>
              <a:rPr lang="en-GB" sz="2800" dirty="0" err="1" smtClean="0">
                <a:sym typeface="Wingdings" pitchFamily="2" charset="2"/>
              </a:rPr>
              <a:t>pada</a:t>
            </a:r>
            <a:r>
              <a:rPr lang="en-GB" sz="2800" dirty="0" smtClean="0">
                <a:sym typeface="Wingdings" pitchFamily="2" charset="2"/>
              </a:rPr>
              <a:t> level 1 </a:t>
            </a:r>
            <a:r>
              <a:rPr lang="en-GB" sz="2800" dirty="0" err="1" smtClean="0">
                <a:sym typeface="Wingdings" pitchFamily="2" charset="2"/>
              </a:rPr>
              <a:t>proses</a:t>
            </a:r>
            <a:r>
              <a:rPr lang="en-GB" sz="2800" dirty="0" smtClean="0">
                <a:sym typeface="Wingdings" pitchFamily="2" charset="2"/>
              </a:rPr>
              <a:t> 1</a:t>
            </a:r>
          </a:p>
          <a:p>
            <a:pPr algn="just">
              <a:buNone/>
            </a:pPr>
            <a:r>
              <a:rPr lang="en-GB" sz="2800" dirty="0">
                <a:sym typeface="Wingdings" pitchFamily="2" charset="2"/>
              </a:rPr>
              <a:t>	</a:t>
            </a:r>
            <a:r>
              <a:rPr lang="en-GB" sz="2800" dirty="0" smtClean="0">
                <a:sym typeface="Wingdings" pitchFamily="2" charset="2"/>
              </a:rPr>
              <a:t>	          1.2.3  </a:t>
            </a:r>
            <a:r>
              <a:rPr lang="en-GB" sz="2800" dirty="0" err="1" smtClean="0">
                <a:sym typeface="Wingdings" pitchFamily="2" charset="2"/>
              </a:rPr>
              <a:t>proses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 err="1" smtClean="0">
                <a:sym typeface="Wingdings" pitchFamily="2" charset="2"/>
              </a:rPr>
              <a:t>ke</a:t>
            </a:r>
            <a:r>
              <a:rPr lang="en-GB" sz="2800" dirty="0" smtClean="0">
                <a:sym typeface="Wingdings" pitchFamily="2" charset="2"/>
              </a:rPr>
              <a:t> 3 level 2 </a:t>
            </a:r>
            <a:r>
              <a:rPr lang="en-GB" sz="2800" dirty="0" err="1" smtClean="0">
                <a:sym typeface="Wingdings" pitchFamily="2" charset="2"/>
              </a:rPr>
              <a:t>pada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 err="1" smtClean="0">
                <a:sym typeface="Wingdings" pitchFamily="2" charset="2"/>
              </a:rPr>
              <a:t>proses</a:t>
            </a:r>
            <a:r>
              <a:rPr lang="en-GB" sz="2800" dirty="0" smtClean="0">
                <a:sym typeface="Wingdings" pitchFamily="2" charset="2"/>
              </a:rPr>
              <a:t> 2.1	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C79D-6039-478D-B103-C5FB3237922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813</Words>
  <Application>Microsoft Office PowerPoint</Application>
  <PresentationFormat>On-screen Show (4:3)</PresentationFormat>
  <Paragraphs>109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ALAT BANTU PEMODELAN DFD</vt:lpstr>
      <vt:lpstr>Flow Map (Aliran Dokumen)</vt:lpstr>
      <vt:lpstr>Apa itu DFD (Data Flow Diagram)?</vt:lpstr>
      <vt:lpstr>Dekomposisi dan Abstraksi</vt:lpstr>
      <vt:lpstr>Definisi DFD</vt:lpstr>
      <vt:lpstr>Notasi DFD</vt:lpstr>
      <vt:lpstr>Diagram Konteks</vt:lpstr>
      <vt:lpstr>Komponen DFD</vt:lpstr>
      <vt:lpstr>Penomoran Proses</vt:lpstr>
      <vt:lpstr>Jumlah proses dalam 1 Level</vt:lpstr>
      <vt:lpstr>Menggunakan prinsip von Neuman</vt:lpstr>
      <vt:lpstr>Aturan dasar untuk menggambarkan Aliran data </vt:lpstr>
      <vt:lpstr>Konsistensi Antara Proses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ALAT BANTU PEMODELAN DFD</dc:title>
  <dc:creator>ASUS</dc:creator>
  <cp:lastModifiedBy>Phantom Assassin</cp:lastModifiedBy>
  <cp:revision>13</cp:revision>
  <dcterms:created xsi:type="dcterms:W3CDTF">2011-03-13T20:30:31Z</dcterms:created>
  <dcterms:modified xsi:type="dcterms:W3CDTF">2012-11-03T04:04:22Z</dcterms:modified>
</cp:coreProperties>
</file>