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1" r:id="rId3"/>
    <p:sldId id="257" r:id="rId4"/>
    <p:sldId id="258" r:id="rId5"/>
    <p:sldId id="260" r:id="rId6"/>
    <p:sldId id="262" r:id="rId7"/>
    <p:sldId id="268" r:id="rId8"/>
    <p:sldId id="269" r:id="rId9"/>
    <p:sldId id="270" r:id="rId10"/>
    <p:sldId id="271" r:id="rId11"/>
    <p:sldId id="272" r:id="rId12"/>
    <p:sldId id="273" r:id="rId13"/>
    <p:sldId id="27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4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2E2A25-2667-4E10-8066-FD77DFB616BE}" type="datetimeFigureOut">
              <a:rPr lang="en-US" smtClean="0"/>
              <a:t>11/3/2012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D0F429-0EF4-44E3-96F7-06FA6E70A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49322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C74E13-F783-4C91-AEE3-896B45113C4A}" type="datetimeFigureOut">
              <a:rPr lang="en-US" smtClean="0"/>
              <a:t>11/3/2012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B044C7-B1F6-467E-8543-6F6654C82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36276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044C7-B1F6-467E-8543-6F6654C82ADE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B044C7-B1F6-467E-8543-6F6654C82AD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1820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B044C7-B1F6-467E-8543-6F6654C82AD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4501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B044C7-B1F6-467E-8543-6F6654C82AD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712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B044C7-B1F6-467E-8543-6F6654C82AD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9875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B044C7-B1F6-467E-8543-6F6654C82AD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3375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B044C7-B1F6-467E-8543-6F6654C82AD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66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B044C7-B1F6-467E-8543-6F6654C82AD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5110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B044C7-B1F6-467E-8543-6F6654C82AD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4549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B044C7-B1F6-467E-8543-6F6654C82AD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3835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B044C7-B1F6-467E-8543-6F6654C82AD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6556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B044C7-B1F6-467E-8543-6F6654C82AD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6308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B044C7-B1F6-467E-8543-6F6654C82AD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960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034A4-16C1-4A6A-AE25-2EDC8EF6D9EA}" type="datetime1">
              <a:rPr lang="en-US" smtClean="0"/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N11S.Si, MT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8C79D-6039-478D-B103-C5FB323792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079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6785E-0141-441D-B4E5-1CD4BA45DE66}" type="datetime1">
              <a:rPr lang="en-US" smtClean="0"/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N11S.Si, MT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8C79D-6039-478D-B103-C5FB323792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166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4ED99-118D-4E2E-8294-D53392403B2E}" type="datetime1">
              <a:rPr lang="en-US" smtClean="0"/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N11S.Si, MT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8C79D-6039-478D-B103-C5FB323792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650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D3AF9-AAE5-49AC-8CEE-DF1E30148E47}" type="datetime1">
              <a:rPr lang="en-US" smtClean="0"/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N11S.Si, MT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8C79D-6039-478D-B103-C5FB323792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422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D35A7-62F7-4BDA-B37B-468E7DFC60F2}" type="datetime1">
              <a:rPr lang="en-US" smtClean="0"/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N11S.Si, MT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8C79D-6039-478D-B103-C5FB323792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74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D650D-722C-42F8-B3D0-02DF747AFC58}" type="datetime1">
              <a:rPr lang="en-US" smtClean="0"/>
              <a:t>11/3/2012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N11S.Si, MT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8C79D-6039-478D-B103-C5FB323792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855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2E36D-A7FF-49DD-BB39-04999B22E7B4}" type="datetime1">
              <a:rPr lang="en-US" smtClean="0"/>
              <a:t>11/3/2012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N11S.Si, MT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8C79D-6039-478D-B103-C5FB323792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188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FB120-4560-4E40-9F3D-BF00F5E4CCC6}" type="datetime1">
              <a:rPr lang="en-US" smtClean="0"/>
              <a:t>11/3/2012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N11S.Si, MT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8C79D-6039-478D-B103-C5FB323792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666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C4185-FBD0-419A-9551-044890E5061D}" type="datetime1">
              <a:rPr lang="en-US" smtClean="0"/>
              <a:t>11/3/2012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N11S.Si, MT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8C79D-6039-478D-B103-C5FB323792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887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7C5F8-4A3A-4758-8CD7-E1E97366EA9A}" type="datetime1">
              <a:rPr lang="en-US" smtClean="0"/>
              <a:t>11/3/2012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N11S.Si, MT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8C79D-6039-478D-B103-C5FB323792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600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56459-8F0A-4808-81FA-D471144975A3}" type="datetime1">
              <a:rPr lang="en-US" smtClean="0"/>
              <a:t>11/3/2012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N11S.Si, MT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8C79D-6039-478D-B103-C5FB323792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361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5838E-E4BF-4DEE-B902-62A5CFDAF19B}" type="datetime1">
              <a:rPr lang="en-US" smtClean="0"/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Rekayasa Perangkat Lunak - Citra N11S.Si, MT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8C79D-6039-478D-B103-C5FB323792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829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ALAT BANTU PEMODELAN</a:t>
            </a:r>
            <a:br>
              <a:rPr lang="en-US" dirty="0" smtClean="0"/>
            </a:br>
            <a:r>
              <a:rPr lang="en-US" dirty="0" smtClean="0"/>
              <a:t>DFD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Rekayasa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endParaRPr lang="en-US" dirty="0" smtClean="0"/>
          </a:p>
          <a:p>
            <a:r>
              <a:rPr lang="en-US" dirty="0" err="1" smtClean="0"/>
              <a:t>Dosen</a:t>
            </a:r>
            <a:r>
              <a:rPr lang="en-US" dirty="0" smtClean="0"/>
              <a:t> : Citra </a:t>
            </a:r>
            <a:r>
              <a:rPr lang="en-US" dirty="0" err="1" smtClean="0"/>
              <a:t>Noviyasari</a:t>
            </a:r>
            <a:r>
              <a:rPr lang="en-US" dirty="0" smtClean="0"/>
              <a:t>, </a:t>
            </a:r>
            <a:r>
              <a:rPr lang="en-US" dirty="0" err="1" smtClean="0"/>
              <a:t>S.Si</a:t>
            </a:r>
            <a:r>
              <a:rPr lang="en-US" dirty="0" smtClean="0"/>
              <a:t>, MT</a:t>
            </a:r>
          </a:p>
          <a:p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N11S.Si, MT</a:t>
            </a: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8C79D-6039-478D-B103-C5FB3237922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1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n-GB" dirty="0" err="1"/>
              <a:t>Maksimum</a:t>
            </a:r>
            <a:r>
              <a:rPr lang="en-GB" dirty="0"/>
              <a:t> </a:t>
            </a:r>
            <a:r>
              <a:rPr lang="en-GB" dirty="0" err="1"/>
              <a:t>penggambaran</a:t>
            </a:r>
            <a:r>
              <a:rPr lang="en-GB" dirty="0"/>
              <a:t> </a:t>
            </a:r>
            <a:r>
              <a:rPr lang="en-GB" dirty="0" err="1"/>
              <a:t>proses</a:t>
            </a:r>
            <a:r>
              <a:rPr lang="en-GB" dirty="0"/>
              <a:t>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satu</a:t>
            </a:r>
            <a:r>
              <a:rPr lang="en-GB" dirty="0"/>
              <a:t> level DFD </a:t>
            </a:r>
            <a:r>
              <a:rPr lang="en-GB" dirty="0" err="1"/>
              <a:t>diharapkan</a:t>
            </a:r>
            <a:r>
              <a:rPr lang="en-GB" dirty="0"/>
              <a:t> </a:t>
            </a:r>
            <a:r>
              <a:rPr lang="en-GB" dirty="0" err="1"/>
              <a:t>tidak</a:t>
            </a:r>
            <a:r>
              <a:rPr lang="en-GB" dirty="0"/>
              <a:t> </a:t>
            </a:r>
            <a:r>
              <a:rPr lang="en-GB" dirty="0" err="1"/>
              <a:t>melebihi</a:t>
            </a:r>
            <a:r>
              <a:rPr lang="en-GB" dirty="0"/>
              <a:t> 9 </a:t>
            </a:r>
            <a:r>
              <a:rPr lang="en-GB" dirty="0" err="1"/>
              <a:t>proses</a:t>
            </a:r>
            <a:r>
              <a:rPr lang="en-GB" dirty="0"/>
              <a:t>, </a:t>
            </a:r>
            <a:r>
              <a:rPr lang="en-GB" dirty="0" err="1"/>
              <a:t>jika</a:t>
            </a:r>
            <a:r>
              <a:rPr lang="en-GB" dirty="0"/>
              <a:t> </a:t>
            </a:r>
            <a:r>
              <a:rPr lang="en-GB" dirty="0" err="1"/>
              <a:t>melebihi</a:t>
            </a:r>
            <a:r>
              <a:rPr lang="en-GB" dirty="0"/>
              <a:t> 9 </a:t>
            </a:r>
            <a:r>
              <a:rPr lang="en-GB" dirty="0" err="1"/>
              <a:t>bulatan</a:t>
            </a:r>
            <a:r>
              <a:rPr lang="en-GB" dirty="0"/>
              <a:t>, </a:t>
            </a:r>
            <a:r>
              <a:rPr lang="en-GB" dirty="0" err="1"/>
              <a:t>maka</a:t>
            </a:r>
            <a:r>
              <a:rPr lang="en-GB" dirty="0"/>
              <a:t> </a:t>
            </a:r>
            <a:r>
              <a:rPr lang="en-GB" dirty="0" err="1"/>
              <a:t>akan</a:t>
            </a:r>
            <a:r>
              <a:rPr lang="en-GB" dirty="0"/>
              <a:t> </a:t>
            </a:r>
            <a:r>
              <a:rPr lang="en-GB" dirty="0" err="1"/>
              <a:t>ada</a:t>
            </a:r>
            <a:r>
              <a:rPr lang="en-GB" dirty="0"/>
              <a:t> </a:t>
            </a:r>
            <a:r>
              <a:rPr lang="en-GB" dirty="0" err="1"/>
              <a:t>proses</a:t>
            </a:r>
            <a:r>
              <a:rPr lang="en-GB" dirty="0"/>
              <a:t> yang </a:t>
            </a:r>
            <a:r>
              <a:rPr lang="en-GB" dirty="0" err="1"/>
              <a:t>harus</a:t>
            </a:r>
            <a:r>
              <a:rPr lang="en-GB" dirty="0"/>
              <a:t> </a:t>
            </a:r>
            <a:r>
              <a:rPr lang="en-GB" dirty="0" err="1"/>
              <a:t>digabungkan</a:t>
            </a:r>
            <a:r>
              <a:rPr lang="en-GB" dirty="0"/>
              <a:t> </a:t>
            </a:r>
            <a:r>
              <a:rPr lang="en-GB" dirty="0" err="1"/>
              <a:t>terlebih</a:t>
            </a:r>
            <a:r>
              <a:rPr lang="en-GB" dirty="0"/>
              <a:t> </a:t>
            </a:r>
            <a:r>
              <a:rPr lang="en-GB" dirty="0" err="1"/>
              <a:t>dahulu</a:t>
            </a:r>
            <a:r>
              <a:rPr lang="en-GB" dirty="0"/>
              <a:t>, </a:t>
            </a:r>
            <a:r>
              <a:rPr lang="en-GB" dirty="0" err="1"/>
              <a:t>kemudian</a:t>
            </a:r>
            <a:r>
              <a:rPr lang="en-GB" dirty="0"/>
              <a:t> </a:t>
            </a:r>
            <a:r>
              <a:rPr lang="en-GB" dirty="0" err="1"/>
              <a:t>pada</a:t>
            </a:r>
            <a:r>
              <a:rPr lang="en-GB" dirty="0"/>
              <a:t> level </a:t>
            </a:r>
            <a:r>
              <a:rPr lang="en-GB" dirty="0" err="1"/>
              <a:t>berikutnya</a:t>
            </a:r>
            <a:r>
              <a:rPr lang="en-GB" dirty="0"/>
              <a:t> </a:t>
            </a:r>
            <a:r>
              <a:rPr lang="en-GB" dirty="0" err="1"/>
              <a:t>diuraikan</a:t>
            </a:r>
            <a:r>
              <a:rPr lang="en-GB" dirty="0" smtClean="0"/>
              <a:t>.</a:t>
            </a:r>
          </a:p>
          <a:p>
            <a:pPr lvl="0" algn="just"/>
            <a:r>
              <a:rPr lang="en-GB" dirty="0" smtClean="0"/>
              <a:t>Hal </a:t>
            </a:r>
            <a:r>
              <a:rPr lang="en-GB" dirty="0" err="1" smtClean="0"/>
              <a:t>ini</a:t>
            </a:r>
            <a:r>
              <a:rPr lang="en-GB" dirty="0" smtClean="0"/>
              <a:t> </a:t>
            </a:r>
            <a:r>
              <a:rPr lang="en-GB" dirty="0" err="1" smtClean="0"/>
              <a:t>dilakukan</a:t>
            </a:r>
            <a:r>
              <a:rPr lang="en-GB" dirty="0" smtClean="0"/>
              <a:t> </a:t>
            </a:r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menghindari</a:t>
            </a:r>
            <a:r>
              <a:rPr lang="en-GB" dirty="0" smtClean="0"/>
              <a:t> </a:t>
            </a:r>
            <a:r>
              <a:rPr lang="en-GB" dirty="0" err="1" smtClean="0"/>
              <a:t>perpotongan</a:t>
            </a:r>
            <a:r>
              <a:rPr lang="en-GB" dirty="0" smtClean="0"/>
              <a:t> </a:t>
            </a:r>
            <a:r>
              <a:rPr lang="en-GB" dirty="0" err="1" smtClean="0"/>
              <a:t>garis</a:t>
            </a:r>
            <a:r>
              <a:rPr lang="en-GB" dirty="0" smtClean="0"/>
              <a:t>, </a:t>
            </a:r>
            <a:r>
              <a:rPr lang="en-GB" dirty="0" err="1" smtClean="0"/>
              <a:t>sehingga</a:t>
            </a:r>
            <a:r>
              <a:rPr lang="en-GB" dirty="0" smtClean="0"/>
              <a:t> </a:t>
            </a:r>
            <a:r>
              <a:rPr lang="en-GB" dirty="0" err="1" smtClean="0"/>
              <a:t>memudahkan</a:t>
            </a:r>
            <a:r>
              <a:rPr lang="en-GB" dirty="0" smtClean="0"/>
              <a:t> </a:t>
            </a:r>
            <a:r>
              <a:rPr lang="en-GB" dirty="0" err="1" smtClean="0"/>
              <a:t>pemahaman</a:t>
            </a:r>
            <a:r>
              <a:rPr lang="en-GB" dirty="0" smtClean="0"/>
              <a:t> </a:t>
            </a:r>
            <a:r>
              <a:rPr lang="en-GB" dirty="0" err="1" smtClean="0"/>
              <a:t>dari</a:t>
            </a:r>
            <a:r>
              <a:rPr lang="en-GB" dirty="0" smtClean="0"/>
              <a:t> user/customer</a:t>
            </a:r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N11S.Si, MT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8C79D-6039-478D-B103-C5FB3237922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prinsip</a:t>
            </a:r>
            <a:r>
              <a:rPr lang="en-US" dirty="0" smtClean="0"/>
              <a:t> von </a:t>
            </a:r>
            <a:r>
              <a:rPr lang="en-US" dirty="0" err="1" smtClean="0"/>
              <a:t>Neuman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Incoming </a:t>
            </a:r>
            <a:r>
              <a:rPr lang="en-GB" dirty="0" smtClean="0"/>
              <a:t>flow</a:t>
            </a:r>
          </a:p>
          <a:p>
            <a:pPr>
              <a:buNone/>
            </a:pPr>
            <a:r>
              <a:rPr lang="en-GB" dirty="0"/>
              <a:t>	</a:t>
            </a:r>
            <a:r>
              <a:rPr lang="en-GB" dirty="0" err="1" smtClean="0"/>
              <a:t>Proses</a:t>
            </a:r>
            <a:r>
              <a:rPr lang="en-GB" dirty="0" smtClean="0"/>
              <a:t> yang </a:t>
            </a:r>
            <a:r>
              <a:rPr lang="en-GB" dirty="0" err="1" smtClean="0"/>
              <a:t>menangani</a:t>
            </a:r>
            <a:r>
              <a:rPr lang="en-GB" dirty="0" smtClean="0"/>
              <a:t> </a:t>
            </a:r>
            <a:r>
              <a:rPr lang="en-GB" dirty="0" err="1" smtClean="0"/>
              <a:t>inputan</a:t>
            </a:r>
            <a:r>
              <a:rPr lang="en-GB" dirty="0" smtClean="0"/>
              <a:t> </a:t>
            </a:r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sistem</a:t>
            </a:r>
            <a:endParaRPr lang="en-GB" dirty="0"/>
          </a:p>
          <a:p>
            <a:r>
              <a:rPr lang="en-GB" dirty="0"/>
              <a:t>Outgoing </a:t>
            </a:r>
            <a:r>
              <a:rPr lang="en-GB" dirty="0" smtClean="0"/>
              <a:t>flow</a:t>
            </a:r>
          </a:p>
          <a:p>
            <a:pPr>
              <a:buNone/>
            </a:pPr>
            <a:r>
              <a:rPr lang="en-GB" dirty="0"/>
              <a:t>	</a:t>
            </a:r>
            <a:r>
              <a:rPr lang="en-GB" dirty="0" err="1" smtClean="0"/>
              <a:t>Proses</a:t>
            </a:r>
            <a:r>
              <a:rPr lang="en-GB" dirty="0" smtClean="0"/>
              <a:t> yang </a:t>
            </a:r>
            <a:r>
              <a:rPr lang="en-GB" dirty="0" err="1" smtClean="0"/>
              <a:t>menangani</a:t>
            </a:r>
            <a:r>
              <a:rPr lang="en-GB" dirty="0" smtClean="0"/>
              <a:t> </a:t>
            </a:r>
            <a:r>
              <a:rPr lang="en-GB" dirty="0" err="1" smtClean="0"/>
              <a:t>ouput</a:t>
            </a:r>
            <a:r>
              <a:rPr lang="en-GB" dirty="0" smtClean="0"/>
              <a:t> </a:t>
            </a:r>
            <a:r>
              <a:rPr lang="en-GB" dirty="0" err="1" smtClean="0"/>
              <a:t>keluar</a:t>
            </a:r>
            <a:r>
              <a:rPr lang="en-GB" dirty="0" smtClean="0"/>
              <a:t> </a:t>
            </a:r>
            <a:r>
              <a:rPr lang="en-GB" dirty="0" err="1" smtClean="0"/>
              <a:t>sistem</a:t>
            </a:r>
            <a:endParaRPr lang="en-GB" dirty="0"/>
          </a:p>
          <a:p>
            <a:r>
              <a:rPr lang="en-GB" dirty="0"/>
              <a:t>Transforming </a:t>
            </a:r>
            <a:r>
              <a:rPr lang="en-GB" dirty="0" smtClean="0"/>
              <a:t>flow</a:t>
            </a:r>
          </a:p>
          <a:p>
            <a:pPr>
              <a:buNone/>
            </a:pPr>
            <a:r>
              <a:rPr lang="en-GB" dirty="0"/>
              <a:t>	</a:t>
            </a:r>
            <a:r>
              <a:rPr lang="en-GB" dirty="0" err="1" smtClean="0"/>
              <a:t>Proses</a:t>
            </a:r>
            <a:r>
              <a:rPr lang="en-GB" dirty="0" smtClean="0"/>
              <a:t> yang </a:t>
            </a:r>
            <a:r>
              <a:rPr lang="en-GB" dirty="0" err="1" smtClean="0"/>
              <a:t>menangani</a:t>
            </a:r>
            <a:r>
              <a:rPr lang="en-GB" dirty="0" smtClean="0"/>
              <a:t> </a:t>
            </a:r>
            <a:r>
              <a:rPr lang="en-GB" dirty="0" err="1" smtClean="0"/>
              <a:t>perubahan</a:t>
            </a:r>
            <a:r>
              <a:rPr lang="en-GB" dirty="0" smtClean="0"/>
              <a:t> </a:t>
            </a:r>
            <a:r>
              <a:rPr lang="en-GB" dirty="0" err="1" smtClean="0"/>
              <a:t>nilai</a:t>
            </a:r>
            <a:r>
              <a:rPr lang="en-GB" dirty="0" smtClean="0"/>
              <a:t> </a:t>
            </a:r>
            <a:r>
              <a:rPr lang="en-GB" dirty="0" err="1" smtClean="0"/>
              <a:t>dalam</a:t>
            </a:r>
            <a:r>
              <a:rPr lang="en-GB" dirty="0" smtClean="0"/>
              <a:t> </a:t>
            </a:r>
            <a:r>
              <a:rPr lang="en-GB" dirty="0" err="1" smtClean="0"/>
              <a:t>sistem</a:t>
            </a:r>
            <a:endParaRPr lang="en-GB" dirty="0"/>
          </a:p>
          <a:p>
            <a:pPr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3352800" cy="365125"/>
          </a:xfrm>
        </p:spPr>
        <p:txBody>
          <a:bodyPr/>
          <a:lstStyle/>
          <a:p>
            <a:r>
              <a:rPr lang="en-US" dirty="0" err="1" smtClean="0"/>
              <a:t>Rekayasa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- Citra N11S.Si, MT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8C79D-6039-478D-B103-C5FB3237922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n-GB" b="1" dirty="0" err="1"/>
              <a:t>Aturan</a:t>
            </a:r>
            <a:r>
              <a:rPr lang="en-GB" b="1" dirty="0"/>
              <a:t> </a:t>
            </a:r>
            <a:r>
              <a:rPr lang="en-GB" b="1" dirty="0" err="1"/>
              <a:t>dasar</a:t>
            </a:r>
            <a:r>
              <a:rPr lang="en-GB" b="1" dirty="0"/>
              <a:t> </a:t>
            </a:r>
            <a:r>
              <a:rPr lang="en-GB" b="1" dirty="0" err="1"/>
              <a:t>untuk</a:t>
            </a:r>
            <a:r>
              <a:rPr lang="en-GB" b="1" dirty="0"/>
              <a:t> </a:t>
            </a:r>
            <a:r>
              <a:rPr lang="en-GB" b="1" dirty="0" err="1"/>
              <a:t>menggambarkan</a:t>
            </a:r>
            <a:r>
              <a:rPr lang="en-GB" b="1" dirty="0"/>
              <a:t> </a:t>
            </a:r>
            <a:r>
              <a:rPr lang="en-GB" b="1" dirty="0" err="1"/>
              <a:t>Aliran</a:t>
            </a:r>
            <a:r>
              <a:rPr lang="en-GB" b="1" dirty="0"/>
              <a:t> data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just"/>
            <a:r>
              <a:rPr lang="en-GB" dirty="0" err="1"/>
              <a:t>Setiap</a:t>
            </a:r>
            <a:r>
              <a:rPr lang="en-GB" dirty="0"/>
              <a:t> </a:t>
            </a:r>
            <a:r>
              <a:rPr lang="en-GB" dirty="0" err="1"/>
              <a:t>aliran</a:t>
            </a:r>
            <a:r>
              <a:rPr lang="en-GB" dirty="0"/>
              <a:t> data yang </a:t>
            </a:r>
            <a:r>
              <a:rPr lang="en-GB" dirty="0" err="1"/>
              <a:t>meninggalkan</a:t>
            </a:r>
            <a:r>
              <a:rPr lang="en-GB" dirty="0"/>
              <a:t> </a:t>
            </a:r>
            <a:r>
              <a:rPr lang="en-GB" dirty="0" err="1"/>
              <a:t>proses</a:t>
            </a:r>
            <a:r>
              <a:rPr lang="en-GB" dirty="0"/>
              <a:t> </a:t>
            </a:r>
            <a:r>
              <a:rPr lang="en-GB" dirty="0" err="1"/>
              <a:t>harus</a:t>
            </a:r>
            <a:r>
              <a:rPr lang="en-GB" dirty="0"/>
              <a:t> </a:t>
            </a:r>
            <a:r>
              <a:rPr lang="en-GB" dirty="0" err="1"/>
              <a:t>berdasarkan</a:t>
            </a:r>
            <a:r>
              <a:rPr lang="en-GB" dirty="0"/>
              <a:t> </a:t>
            </a:r>
            <a:r>
              <a:rPr lang="en-GB" dirty="0" err="1"/>
              <a:t>pada</a:t>
            </a:r>
            <a:r>
              <a:rPr lang="en-GB" dirty="0"/>
              <a:t> data yang </a:t>
            </a:r>
            <a:r>
              <a:rPr lang="en-GB" dirty="0" err="1"/>
              <a:t>masuk</a:t>
            </a:r>
            <a:r>
              <a:rPr lang="en-GB" dirty="0"/>
              <a:t> </a:t>
            </a:r>
            <a:r>
              <a:rPr lang="en-GB" dirty="0" err="1"/>
              <a:t>ke</a:t>
            </a:r>
            <a:r>
              <a:rPr lang="en-GB" dirty="0"/>
              <a:t> </a:t>
            </a:r>
            <a:r>
              <a:rPr lang="en-GB" dirty="0" err="1"/>
              <a:t>dalam</a:t>
            </a:r>
            <a:r>
              <a:rPr lang="en-GB" dirty="0"/>
              <a:t> </a:t>
            </a:r>
            <a:r>
              <a:rPr lang="en-GB" dirty="0" err="1"/>
              <a:t>proses</a:t>
            </a:r>
            <a:r>
              <a:rPr lang="en-GB" dirty="0"/>
              <a:t> </a:t>
            </a:r>
            <a:r>
              <a:rPr lang="en-GB" dirty="0" err="1"/>
              <a:t>tersebut</a:t>
            </a:r>
            <a:endParaRPr lang="en-US" dirty="0"/>
          </a:p>
          <a:p>
            <a:pPr lvl="0" algn="just"/>
            <a:r>
              <a:rPr lang="en-GB" dirty="0" err="1"/>
              <a:t>Semua</a:t>
            </a:r>
            <a:r>
              <a:rPr lang="en-GB" dirty="0"/>
              <a:t> </a:t>
            </a:r>
            <a:r>
              <a:rPr lang="en-GB" dirty="0" err="1"/>
              <a:t>aliran</a:t>
            </a:r>
            <a:r>
              <a:rPr lang="en-GB" dirty="0"/>
              <a:t> data </a:t>
            </a:r>
            <a:r>
              <a:rPr lang="en-GB" dirty="0" err="1"/>
              <a:t>diberi</a:t>
            </a:r>
            <a:r>
              <a:rPr lang="en-GB" dirty="0"/>
              <a:t> </a:t>
            </a:r>
            <a:r>
              <a:rPr lang="en-GB" dirty="0" err="1"/>
              <a:t>nama</a:t>
            </a:r>
            <a:r>
              <a:rPr lang="en-GB" dirty="0"/>
              <a:t>, </a:t>
            </a:r>
            <a:r>
              <a:rPr lang="en-GB" dirty="0" err="1"/>
              <a:t>pemberian</a:t>
            </a:r>
            <a:r>
              <a:rPr lang="en-GB" dirty="0"/>
              <a:t> </a:t>
            </a:r>
            <a:r>
              <a:rPr lang="en-GB" dirty="0" err="1"/>
              <a:t>nama</a:t>
            </a:r>
            <a:r>
              <a:rPr lang="en-GB" dirty="0"/>
              <a:t> </a:t>
            </a:r>
            <a:r>
              <a:rPr lang="en-GB" dirty="0" err="1"/>
              <a:t>merefleksikan</a:t>
            </a:r>
            <a:r>
              <a:rPr lang="en-GB" dirty="0"/>
              <a:t> data yang </a:t>
            </a:r>
            <a:r>
              <a:rPr lang="en-GB" dirty="0" err="1"/>
              <a:t>mengalir</a:t>
            </a:r>
            <a:r>
              <a:rPr lang="en-GB" dirty="0"/>
              <a:t> </a:t>
            </a:r>
            <a:r>
              <a:rPr lang="en-GB" dirty="0" err="1"/>
              <a:t>di</a:t>
            </a:r>
            <a:r>
              <a:rPr lang="en-GB" dirty="0"/>
              <a:t> </a:t>
            </a:r>
            <a:r>
              <a:rPr lang="en-GB" dirty="0" err="1"/>
              <a:t>antara</a:t>
            </a:r>
            <a:r>
              <a:rPr lang="en-GB" dirty="0"/>
              <a:t> </a:t>
            </a:r>
            <a:r>
              <a:rPr lang="en-GB" dirty="0" err="1"/>
              <a:t>proses</a:t>
            </a:r>
            <a:r>
              <a:rPr lang="en-GB" dirty="0"/>
              <a:t>, </a:t>
            </a:r>
            <a:r>
              <a:rPr lang="en-GB" dirty="0" err="1"/>
              <a:t>penyimpanan</a:t>
            </a:r>
            <a:r>
              <a:rPr lang="en-GB" dirty="0"/>
              <a:t> data </a:t>
            </a:r>
            <a:r>
              <a:rPr lang="en-GB" dirty="0" err="1"/>
              <a:t>dan</a:t>
            </a:r>
            <a:r>
              <a:rPr lang="en-GB" dirty="0"/>
              <a:t> </a:t>
            </a:r>
            <a:r>
              <a:rPr lang="en-GB" dirty="0" err="1"/>
              <a:t>sumber</a:t>
            </a:r>
            <a:r>
              <a:rPr lang="en-GB" dirty="0"/>
              <a:t> </a:t>
            </a:r>
            <a:r>
              <a:rPr lang="en-GB" dirty="0" err="1"/>
              <a:t>lainnya</a:t>
            </a:r>
            <a:r>
              <a:rPr lang="en-GB" dirty="0"/>
              <a:t>.</a:t>
            </a:r>
            <a:endParaRPr lang="en-US" dirty="0"/>
          </a:p>
          <a:p>
            <a:pPr lvl="0" algn="just"/>
            <a:r>
              <a:rPr lang="en-GB" dirty="0" err="1"/>
              <a:t>Hanya</a:t>
            </a:r>
            <a:r>
              <a:rPr lang="en-GB" dirty="0"/>
              <a:t> data yang </a:t>
            </a:r>
            <a:r>
              <a:rPr lang="en-GB" dirty="0" err="1"/>
              <a:t>akan</a:t>
            </a:r>
            <a:r>
              <a:rPr lang="en-GB" dirty="0"/>
              <a:t> </a:t>
            </a:r>
            <a:r>
              <a:rPr lang="en-GB" dirty="0" err="1"/>
              <a:t>dipergunakan</a:t>
            </a:r>
            <a:r>
              <a:rPr lang="en-GB" dirty="0"/>
              <a:t> </a:t>
            </a:r>
            <a:r>
              <a:rPr lang="en-GB" dirty="0" err="1"/>
              <a:t>dalam</a:t>
            </a:r>
            <a:r>
              <a:rPr lang="en-GB" dirty="0"/>
              <a:t> </a:t>
            </a:r>
            <a:r>
              <a:rPr lang="en-GB" dirty="0" err="1"/>
              <a:t>proses</a:t>
            </a:r>
            <a:r>
              <a:rPr lang="en-GB" dirty="0"/>
              <a:t> yang </a:t>
            </a:r>
            <a:r>
              <a:rPr lang="en-GB" dirty="0" err="1"/>
              <a:t>digambarkan</a:t>
            </a:r>
            <a:r>
              <a:rPr lang="en-GB" dirty="0"/>
              <a:t> </a:t>
            </a:r>
            <a:r>
              <a:rPr lang="en-GB" dirty="0" err="1"/>
              <a:t>sebagai</a:t>
            </a:r>
            <a:r>
              <a:rPr lang="en-GB" dirty="0"/>
              <a:t> </a:t>
            </a:r>
            <a:r>
              <a:rPr lang="en-GB" dirty="0" err="1"/>
              <a:t>masukkan</a:t>
            </a:r>
            <a:r>
              <a:rPr lang="en-GB" dirty="0"/>
              <a:t> </a:t>
            </a:r>
            <a:r>
              <a:rPr lang="en-GB" dirty="0" err="1"/>
              <a:t>pada</a:t>
            </a:r>
            <a:r>
              <a:rPr lang="en-GB" dirty="0"/>
              <a:t> </a:t>
            </a:r>
            <a:r>
              <a:rPr lang="en-GB" dirty="0" err="1"/>
              <a:t>satu</a:t>
            </a:r>
            <a:r>
              <a:rPr lang="en-GB" dirty="0"/>
              <a:t> </a:t>
            </a:r>
            <a:r>
              <a:rPr lang="en-GB" dirty="0" err="1"/>
              <a:t>proses</a:t>
            </a:r>
            <a:endParaRPr lang="en-US" dirty="0"/>
          </a:p>
          <a:p>
            <a:pPr lvl="0" algn="just"/>
            <a:r>
              <a:rPr lang="en-GB" dirty="0" err="1"/>
              <a:t>Suatu</a:t>
            </a:r>
            <a:r>
              <a:rPr lang="en-GB" dirty="0"/>
              <a:t> </a:t>
            </a:r>
            <a:r>
              <a:rPr lang="en-GB" dirty="0" err="1"/>
              <a:t>proses</a:t>
            </a:r>
            <a:r>
              <a:rPr lang="en-GB" dirty="0"/>
              <a:t> </a:t>
            </a:r>
            <a:r>
              <a:rPr lang="en-GB" dirty="0" err="1"/>
              <a:t>tidak</a:t>
            </a:r>
            <a:r>
              <a:rPr lang="en-GB" dirty="0"/>
              <a:t> </a:t>
            </a:r>
            <a:r>
              <a:rPr lang="en-GB" dirty="0" err="1"/>
              <a:t>perlu</a:t>
            </a:r>
            <a:r>
              <a:rPr lang="en-GB" dirty="0"/>
              <a:t> </a:t>
            </a:r>
            <a:r>
              <a:rPr lang="en-GB" dirty="0" err="1"/>
              <a:t>mengetahui</a:t>
            </a:r>
            <a:r>
              <a:rPr lang="en-GB" dirty="0"/>
              <a:t> </a:t>
            </a:r>
            <a:r>
              <a:rPr lang="en-GB" dirty="0" err="1"/>
              <a:t>proses</a:t>
            </a:r>
            <a:r>
              <a:rPr lang="en-GB" dirty="0"/>
              <a:t> </a:t>
            </a:r>
            <a:r>
              <a:rPr lang="en-GB" dirty="0" err="1"/>
              <a:t>lainnya</a:t>
            </a:r>
            <a:r>
              <a:rPr lang="en-GB" dirty="0"/>
              <a:t> </a:t>
            </a:r>
            <a:r>
              <a:rPr lang="en-GB" dirty="0" err="1"/>
              <a:t>di</a:t>
            </a:r>
            <a:r>
              <a:rPr lang="en-GB" dirty="0"/>
              <a:t> </a:t>
            </a:r>
            <a:r>
              <a:rPr lang="en-GB" dirty="0" err="1"/>
              <a:t>dalam</a:t>
            </a:r>
            <a:r>
              <a:rPr lang="en-GB" dirty="0"/>
              <a:t> </a:t>
            </a:r>
            <a:r>
              <a:rPr lang="en-GB" dirty="0" err="1"/>
              <a:t>sistem</a:t>
            </a:r>
            <a:r>
              <a:rPr lang="en-GB" dirty="0"/>
              <a:t>, </a:t>
            </a:r>
            <a:r>
              <a:rPr lang="en-GB" dirty="0" err="1"/>
              <a:t>jadi</a:t>
            </a:r>
            <a:r>
              <a:rPr lang="en-GB" dirty="0"/>
              <a:t> </a:t>
            </a:r>
            <a:r>
              <a:rPr lang="en-GB" dirty="0" err="1"/>
              <a:t>hanya</a:t>
            </a:r>
            <a:r>
              <a:rPr lang="en-GB" dirty="0"/>
              <a:t> </a:t>
            </a:r>
            <a:r>
              <a:rPr lang="en-GB" dirty="0" err="1"/>
              <a:t>tergantung</a:t>
            </a:r>
            <a:r>
              <a:rPr lang="en-GB" dirty="0"/>
              <a:t> </a:t>
            </a:r>
            <a:r>
              <a:rPr lang="en-GB" dirty="0" err="1"/>
              <a:t>pada</a:t>
            </a:r>
            <a:r>
              <a:rPr lang="en-GB" dirty="0"/>
              <a:t> </a:t>
            </a:r>
            <a:r>
              <a:rPr lang="en-GB" dirty="0" err="1"/>
              <a:t>masukan</a:t>
            </a:r>
            <a:r>
              <a:rPr lang="en-GB" dirty="0"/>
              <a:t> </a:t>
            </a:r>
            <a:r>
              <a:rPr lang="en-GB" dirty="0" err="1"/>
              <a:t>dan</a:t>
            </a:r>
            <a:r>
              <a:rPr lang="en-GB" dirty="0"/>
              <a:t> </a:t>
            </a:r>
            <a:r>
              <a:rPr lang="en-GB" dirty="0" err="1"/>
              <a:t>keluarannya</a:t>
            </a:r>
            <a:r>
              <a:rPr lang="en-GB" dirty="0"/>
              <a:t>.</a:t>
            </a:r>
            <a:endParaRPr lang="en-US" dirty="0"/>
          </a:p>
          <a:p>
            <a:pPr lvl="0" algn="just"/>
            <a:r>
              <a:rPr lang="en-GB" dirty="0" err="1"/>
              <a:t>Proses</a:t>
            </a:r>
            <a:r>
              <a:rPr lang="en-GB" dirty="0"/>
              <a:t> </a:t>
            </a:r>
            <a:r>
              <a:rPr lang="en-GB" dirty="0" err="1"/>
              <a:t>selalu</a:t>
            </a:r>
            <a:r>
              <a:rPr lang="en-GB" dirty="0"/>
              <a:t> </a:t>
            </a:r>
            <a:r>
              <a:rPr lang="en-GB" dirty="0" err="1"/>
              <a:t>berjalan</a:t>
            </a:r>
            <a:r>
              <a:rPr lang="en-GB" dirty="0"/>
              <a:t> </a:t>
            </a:r>
            <a:r>
              <a:rPr lang="en-GB" dirty="0" err="1"/>
              <a:t>dalam</a:t>
            </a:r>
            <a:r>
              <a:rPr lang="en-GB" dirty="0"/>
              <a:t> </a:t>
            </a:r>
            <a:r>
              <a:rPr lang="en-GB" dirty="0" err="1"/>
              <a:t>arti</a:t>
            </a:r>
            <a:r>
              <a:rPr lang="en-GB" dirty="0"/>
              <a:t> </a:t>
            </a:r>
            <a:r>
              <a:rPr lang="en-GB" dirty="0" err="1"/>
              <a:t>tidak</a:t>
            </a:r>
            <a:r>
              <a:rPr lang="en-GB" dirty="0"/>
              <a:t> </a:t>
            </a:r>
            <a:r>
              <a:rPr lang="en-GB" dirty="0" err="1"/>
              <a:t>ada</a:t>
            </a:r>
            <a:r>
              <a:rPr lang="en-GB" dirty="0"/>
              <a:t> </a:t>
            </a:r>
            <a:r>
              <a:rPr lang="en-GB" dirty="0" err="1"/>
              <a:t>awal</a:t>
            </a:r>
            <a:r>
              <a:rPr lang="en-GB" dirty="0"/>
              <a:t> </a:t>
            </a:r>
            <a:r>
              <a:rPr lang="en-GB" dirty="0" err="1"/>
              <a:t>atau</a:t>
            </a:r>
            <a:r>
              <a:rPr lang="en-GB" dirty="0"/>
              <a:t> </a:t>
            </a:r>
            <a:r>
              <a:rPr lang="en-GB" dirty="0" err="1"/>
              <a:t>akhir</a:t>
            </a:r>
            <a:r>
              <a:rPr lang="en-GB" dirty="0"/>
              <a:t>, </a:t>
            </a:r>
            <a:r>
              <a:rPr lang="en-GB" dirty="0" err="1"/>
              <a:t>hanya</a:t>
            </a:r>
            <a:r>
              <a:rPr lang="en-GB" dirty="0"/>
              <a:t> </a:t>
            </a:r>
            <a:r>
              <a:rPr lang="en-GB" dirty="0" err="1"/>
              <a:t>siap</a:t>
            </a:r>
            <a:r>
              <a:rPr lang="en-GB" dirty="0"/>
              <a:t> </a:t>
            </a:r>
            <a:r>
              <a:rPr lang="en-GB" dirty="0" err="1"/>
              <a:t>menjalankan</a:t>
            </a:r>
            <a:r>
              <a:rPr lang="en-GB" dirty="0"/>
              <a:t> </a:t>
            </a:r>
            <a:r>
              <a:rPr lang="en-GB" dirty="0" err="1"/>
              <a:t>fungsi</a:t>
            </a:r>
            <a:r>
              <a:rPr lang="en-GB" dirty="0"/>
              <a:t> </a:t>
            </a:r>
            <a:r>
              <a:rPr lang="en-GB" dirty="0" err="1"/>
              <a:t>atau</a:t>
            </a:r>
            <a:r>
              <a:rPr lang="en-GB" dirty="0"/>
              <a:t> </a:t>
            </a:r>
            <a:r>
              <a:rPr lang="en-GB" dirty="0" err="1"/>
              <a:t>pekerjaan</a:t>
            </a:r>
            <a:r>
              <a:rPr lang="en-GB" dirty="0"/>
              <a:t> </a:t>
            </a:r>
            <a:r>
              <a:rPr lang="en-GB" dirty="0" err="1"/>
              <a:t>tertentu</a:t>
            </a:r>
            <a:endParaRPr lang="en-US" dirty="0"/>
          </a:p>
          <a:p>
            <a:pPr algn="just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3352800" cy="365125"/>
          </a:xfrm>
        </p:spPr>
        <p:txBody>
          <a:bodyPr/>
          <a:lstStyle/>
          <a:p>
            <a:r>
              <a:rPr lang="en-US" dirty="0" err="1" smtClean="0"/>
              <a:t>Rekayasa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- Citra N11S.Si, MT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8C79D-6039-478D-B103-C5FB3237922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 smtClean="0"/>
              <a:t>Konsistensi</a:t>
            </a:r>
            <a:r>
              <a:rPr lang="en-GB" b="1" dirty="0" smtClean="0"/>
              <a:t> </a:t>
            </a:r>
            <a:r>
              <a:rPr lang="en-GB" b="1" dirty="0" err="1"/>
              <a:t>Antara</a:t>
            </a:r>
            <a:r>
              <a:rPr lang="en-GB" b="1" dirty="0"/>
              <a:t> </a:t>
            </a:r>
            <a:r>
              <a:rPr lang="en-GB" b="1" dirty="0" err="1"/>
              <a:t>Proses</a:t>
            </a:r>
            <a:r>
              <a:rPr lang="en-GB" b="1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err="1"/>
              <a:t>Jumlah</a:t>
            </a:r>
            <a:r>
              <a:rPr lang="en-GB" dirty="0"/>
              <a:t> </a:t>
            </a:r>
            <a:r>
              <a:rPr lang="en-GB" dirty="0" err="1"/>
              <a:t>aliran</a:t>
            </a:r>
            <a:r>
              <a:rPr lang="en-GB" dirty="0"/>
              <a:t> data yang </a:t>
            </a:r>
            <a:r>
              <a:rPr lang="en-GB" dirty="0" err="1"/>
              <a:t>masuk</a:t>
            </a:r>
            <a:r>
              <a:rPr lang="en-GB" dirty="0"/>
              <a:t> </a:t>
            </a:r>
            <a:r>
              <a:rPr lang="en-GB" dirty="0" err="1"/>
              <a:t>dan</a:t>
            </a:r>
            <a:r>
              <a:rPr lang="en-GB" dirty="0"/>
              <a:t> </a:t>
            </a:r>
            <a:r>
              <a:rPr lang="en-GB" dirty="0" err="1"/>
              <a:t>keluar</a:t>
            </a:r>
            <a:r>
              <a:rPr lang="en-GB" dirty="0"/>
              <a:t> </a:t>
            </a:r>
            <a:r>
              <a:rPr lang="en-GB" dirty="0" err="1"/>
              <a:t>dari</a:t>
            </a:r>
            <a:r>
              <a:rPr lang="en-GB" dirty="0"/>
              <a:t> </a:t>
            </a:r>
            <a:r>
              <a:rPr lang="en-GB" dirty="0" err="1"/>
              <a:t>proses</a:t>
            </a:r>
            <a:r>
              <a:rPr lang="en-GB" dirty="0"/>
              <a:t> </a:t>
            </a:r>
            <a:r>
              <a:rPr lang="en-GB" dirty="0" err="1"/>
              <a:t>harus</a:t>
            </a:r>
            <a:r>
              <a:rPr lang="en-GB" dirty="0"/>
              <a:t> </a:t>
            </a:r>
            <a:r>
              <a:rPr lang="en-GB" dirty="0" err="1"/>
              <a:t>sama</a:t>
            </a:r>
            <a:endParaRPr lang="en-US" dirty="0"/>
          </a:p>
          <a:p>
            <a:pPr lvl="0" algn="just"/>
            <a:r>
              <a:rPr lang="en-GB" dirty="0" err="1"/>
              <a:t>Jumlah</a:t>
            </a:r>
            <a:r>
              <a:rPr lang="en-GB" dirty="0"/>
              <a:t> </a:t>
            </a:r>
            <a:r>
              <a:rPr lang="en-GB" dirty="0" err="1"/>
              <a:t>entitas</a:t>
            </a:r>
            <a:r>
              <a:rPr lang="en-GB" dirty="0"/>
              <a:t> yang </a:t>
            </a:r>
            <a:r>
              <a:rPr lang="en-GB" dirty="0" err="1"/>
              <a:t>terkait</a:t>
            </a:r>
            <a:r>
              <a:rPr lang="en-GB" dirty="0"/>
              <a:t> </a:t>
            </a:r>
            <a:r>
              <a:rPr lang="en-GB" dirty="0" err="1"/>
              <a:t>pada</a:t>
            </a:r>
            <a:r>
              <a:rPr lang="en-GB" dirty="0"/>
              <a:t> </a:t>
            </a:r>
            <a:r>
              <a:rPr lang="en-GB" dirty="0" err="1"/>
              <a:t>satu</a:t>
            </a:r>
            <a:r>
              <a:rPr lang="en-GB" dirty="0"/>
              <a:t> level </a:t>
            </a:r>
            <a:r>
              <a:rPr lang="en-GB" dirty="0" err="1"/>
              <a:t>akan</a:t>
            </a:r>
            <a:r>
              <a:rPr lang="en-GB" dirty="0"/>
              <a:t> </a:t>
            </a:r>
            <a:r>
              <a:rPr lang="en-GB" dirty="0" err="1"/>
              <a:t>muncul</a:t>
            </a:r>
            <a:r>
              <a:rPr lang="en-GB" dirty="0"/>
              <a:t> </a:t>
            </a:r>
            <a:r>
              <a:rPr lang="en-GB" dirty="0" err="1"/>
              <a:t>dalam</a:t>
            </a:r>
            <a:r>
              <a:rPr lang="en-GB" dirty="0"/>
              <a:t> </a:t>
            </a:r>
            <a:r>
              <a:rPr lang="en-GB" dirty="0" err="1"/>
              <a:t>jumlah</a:t>
            </a:r>
            <a:r>
              <a:rPr lang="en-GB" dirty="0"/>
              <a:t> yang </a:t>
            </a:r>
            <a:r>
              <a:rPr lang="en-GB" dirty="0" err="1"/>
              <a:t>sama</a:t>
            </a:r>
            <a:r>
              <a:rPr lang="en-GB" dirty="0"/>
              <a:t> </a:t>
            </a:r>
            <a:r>
              <a:rPr lang="en-GB" dirty="0" err="1"/>
              <a:t>dengan</a:t>
            </a:r>
            <a:r>
              <a:rPr lang="en-GB" dirty="0"/>
              <a:t> level </a:t>
            </a:r>
            <a:r>
              <a:rPr lang="en-GB" dirty="0" err="1"/>
              <a:t>berikutnya</a:t>
            </a:r>
            <a:endParaRPr lang="en-US" dirty="0"/>
          </a:p>
          <a:p>
            <a:pPr algn="just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N11S.Si, MT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8C79D-6039-478D-B103-C5FB3237922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Flow Map (Aliran Dokumen)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de-DE" dirty="0"/>
              <a:t>Suatu flow map digambarkan sebagai pemetaan hubungan antara bagian-bagian kerja melalui dokumen, baik berupa laporan, maupun formulir.</a:t>
            </a:r>
            <a:endParaRPr lang="en-US" dirty="0"/>
          </a:p>
          <a:p>
            <a:pPr algn="just"/>
            <a:r>
              <a:rPr lang="en-GB" dirty="0"/>
              <a:t>Flow Map </a:t>
            </a:r>
            <a:r>
              <a:rPr lang="en-GB" dirty="0" err="1"/>
              <a:t>digunakan</a:t>
            </a:r>
            <a:r>
              <a:rPr lang="en-GB" dirty="0"/>
              <a:t>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menganalisis</a:t>
            </a:r>
            <a:r>
              <a:rPr lang="en-GB" dirty="0"/>
              <a:t> </a:t>
            </a:r>
            <a:r>
              <a:rPr lang="en-GB" dirty="0" err="1"/>
              <a:t>bagaimana</a:t>
            </a:r>
            <a:r>
              <a:rPr lang="en-GB" dirty="0"/>
              <a:t> </a:t>
            </a:r>
            <a:r>
              <a:rPr lang="en-GB" dirty="0" err="1"/>
              <a:t>hubungan</a:t>
            </a:r>
            <a:r>
              <a:rPr lang="en-GB" dirty="0"/>
              <a:t> </a:t>
            </a:r>
            <a:r>
              <a:rPr lang="en-GB" dirty="0" err="1"/>
              <a:t>antara</a:t>
            </a:r>
            <a:r>
              <a:rPr lang="en-GB" dirty="0"/>
              <a:t> sub </a:t>
            </a:r>
            <a:r>
              <a:rPr lang="en-GB" dirty="0" err="1"/>
              <a:t>kerja</a:t>
            </a:r>
            <a:r>
              <a:rPr lang="en-GB" dirty="0"/>
              <a:t> yang </a:t>
            </a:r>
            <a:r>
              <a:rPr lang="en-GB" dirty="0" err="1"/>
              <a:t>akan</a:t>
            </a:r>
            <a:r>
              <a:rPr lang="en-GB" dirty="0"/>
              <a:t> </a:t>
            </a:r>
            <a:r>
              <a:rPr lang="en-GB" dirty="0" err="1"/>
              <a:t>menggerakkan</a:t>
            </a:r>
            <a:r>
              <a:rPr lang="en-GB" dirty="0"/>
              <a:t> </a:t>
            </a:r>
            <a:r>
              <a:rPr lang="en-GB" dirty="0" err="1"/>
              <a:t>sistem</a:t>
            </a:r>
            <a:r>
              <a:rPr lang="en-GB" dirty="0"/>
              <a:t>. </a:t>
            </a:r>
            <a:r>
              <a:rPr lang="en-GB" dirty="0" err="1"/>
              <a:t>Setelah</a:t>
            </a:r>
            <a:r>
              <a:rPr lang="en-GB" dirty="0"/>
              <a:t> </a:t>
            </a:r>
            <a:r>
              <a:rPr lang="en-GB" dirty="0" err="1"/>
              <a:t>diketahui</a:t>
            </a:r>
            <a:r>
              <a:rPr lang="en-GB" dirty="0"/>
              <a:t> </a:t>
            </a:r>
            <a:r>
              <a:rPr lang="en-GB" dirty="0" err="1"/>
              <a:t>bagian-bagian</a:t>
            </a:r>
            <a:r>
              <a:rPr lang="en-GB" dirty="0"/>
              <a:t> yang </a:t>
            </a:r>
            <a:r>
              <a:rPr lang="en-GB" dirty="0" err="1"/>
              <a:t>terlibat</a:t>
            </a:r>
            <a:r>
              <a:rPr lang="en-GB" dirty="0"/>
              <a:t> </a:t>
            </a:r>
            <a:r>
              <a:rPr lang="en-GB" dirty="0" err="1"/>
              <a:t>dalam</a:t>
            </a:r>
            <a:r>
              <a:rPr lang="en-GB" dirty="0"/>
              <a:t> </a:t>
            </a:r>
            <a:r>
              <a:rPr lang="en-GB" dirty="0" err="1"/>
              <a:t>sistem</a:t>
            </a:r>
            <a:r>
              <a:rPr lang="en-GB" dirty="0"/>
              <a:t>, </a:t>
            </a:r>
            <a:r>
              <a:rPr lang="en-GB" dirty="0" err="1"/>
              <a:t>maka</a:t>
            </a:r>
            <a:r>
              <a:rPr lang="en-GB" dirty="0"/>
              <a:t> </a:t>
            </a:r>
            <a:r>
              <a:rPr lang="en-GB" dirty="0" err="1"/>
              <a:t>akan</a:t>
            </a:r>
            <a:r>
              <a:rPr lang="en-GB" dirty="0"/>
              <a:t> </a:t>
            </a:r>
            <a:r>
              <a:rPr lang="en-GB" dirty="0" err="1"/>
              <a:t>diketahui</a:t>
            </a:r>
            <a:r>
              <a:rPr lang="en-GB" dirty="0"/>
              <a:t> </a:t>
            </a:r>
            <a:r>
              <a:rPr lang="en-GB" dirty="0" err="1"/>
              <a:t>berapa</a:t>
            </a:r>
            <a:r>
              <a:rPr lang="en-GB" dirty="0"/>
              <a:t> </a:t>
            </a:r>
            <a:r>
              <a:rPr lang="en-GB" dirty="0" err="1"/>
              <a:t>jumlah</a:t>
            </a:r>
            <a:r>
              <a:rPr lang="en-GB" dirty="0"/>
              <a:t> </a:t>
            </a:r>
            <a:r>
              <a:rPr lang="en-GB" dirty="0" err="1"/>
              <a:t>entitas</a:t>
            </a:r>
            <a:r>
              <a:rPr lang="en-GB" dirty="0"/>
              <a:t> yang </a:t>
            </a:r>
            <a:r>
              <a:rPr lang="en-GB" dirty="0" err="1"/>
              <a:t>terkait</a:t>
            </a:r>
            <a:r>
              <a:rPr lang="en-GB" dirty="0"/>
              <a:t> </a:t>
            </a:r>
            <a:r>
              <a:rPr lang="en-GB" dirty="0" err="1"/>
              <a:t>dengan</a:t>
            </a:r>
            <a:r>
              <a:rPr lang="en-GB" dirty="0"/>
              <a:t> </a:t>
            </a:r>
            <a:r>
              <a:rPr lang="en-GB" dirty="0" err="1"/>
              <a:t>sistem</a:t>
            </a:r>
            <a:r>
              <a:rPr lang="en-GB" dirty="0"/>
              <a:t> yang </a:t>
            </a:r>
            <a:r>
              <a:rPr lang="en-GB" dirty="0" err="1"/>
              <a:t>dianalisis</a:t>
            </a:r>
            <a:r>
              <a:rPr lang="en-GB" dirty="0"/>
              <a:t> </a:t>
            </a:r>
            <a:r>
              <a:rPr lang="en-GB" dirty="0" err="1"/>
              <a:t>dan</a:t>
            </a:r>
            <a:r>
              <a:rPr lang="en-GB" dirty="0"/>
              <a:t> </a:t>
            </a:r>
            <a:r>
              <a:rPr lang="en-GB" dirty="0" err="1"/>
              <a:t>dirancang</a:t>
            </a:r>
            <a:r>
              <a:rPr lang="en-GB" dirty="0"/>
              <a:t>.</a:t>
            </a:r>
            <a:endParaRPr lang="en-US" dirty="0"/>
          </a:p>
          <a:p>
            <a:pPr algn="just"/>
            <a:r>
              <a:rPr lang="en-GB" dirty="0" err="1"/>
              <a:t>Penggunaan</a:t>
            </a:r>
            <a:r>
              <a:rPr lang="en-GB" dirty="0"/>
              <a:t> </a:t>
            </a:r>
            <a:r>
              <a:rPr lang="en-GB" dirty="0" err="1"/>
              <a:t>simbol</a:t>
            </a:r>
            <a:r>
              <a:rPr lang="en-GB" dirty="0"/>
              <a:t> </a:t>
            </a:r>
            <a:r>
              <a:rPr lang="en-GB" dirty="0" err="1"/>
              <a:t>pada</a:t>
            </a:r>
            <a:r>
              <a:rPr lang="en-GB" dirty="0"/>
              <a:t> flow map, </a:t>
            </a:r>
            <a:r>
              <a:rPr lang="en-GB" dirty="0" err="1"/>
              <a:t>mengambil</a:t>
            </a:r>
            <a:r>
              <a:rPr lang="en-GB" dirty="0"/>
              <a:t> </a:t>
            </a:r>
            <a:r>
              <a:rPr lang="en-GB" dirty="0" err="1"/>
              <a:t>sebagian</a:t>
            </a:r>
            <a:r>
              <a:rPr lang="en-GB" dirty="0"/>
              <a:t> </a:t>
            </a:r>
            <a:r>
              <a:rPr lang="en-GB" dirty="0" err="1"/>
              <a:t>simbol</a:t>
            </a:r>
            <a:r>
              <a:rPr lang="en-GB" dirty="0"/>
              <a:t> </a:t>
            </a:r>
            <a:r>
              <a:rPr lang="en-GB" dirty="0" err="1"/>
              <a:t>dari</a:t>
            </a:r>
            <a:r>
              <a:rPr lang="en-GB" dirty="0"/>
              <a:t> flow chart.</a:t>
            </a:r>
            <a:endParaRPr lang="en-US" dirty="0"/>
          </a:p>
          <a:p>
            <a:pPr algn="just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N11S.Si, MT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8C79D-6039-478D-B103-C5FB3237922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DFD (Data Flow Diagram)?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DFD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memodelkan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nyata</a:t>
            </a:r>
            <a:endParaRPr lang="en-US" dirty="0" smtClean="0"/>
          </a:p>
          <a:p>
            <a:pPr algn="just"/>
            <a:r>
              <a:rPr lang="en-US" dirty="0" smtClean="0"/>
              <a:t>DFD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antarmuka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nyata</a:t>
            </a:r>
            <a:r>
              <a:rPr lang="en-US" dirty="0" smtClean="0"/>
              <a:t> (</a:t>
            </a:r>
            <a:r>
              <a:rPr lang="en-US" i="1" dirty="0" smtClean="0"/>
              <a:t>physical view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pengubahannya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(</a:t>
            </a:r>
            <a:r>
              <a:rPr lang="en-US" i="1" dirty="0" smtClean="0"/>
              <a:t>logical view</a:t>
            </a:r>
            <a:r>
              <a:rPr lang="en-US" dirty="0" smtClean="0"/>
              <a:t>)</a:t>
            </a:r>
          </a:p>
          <a:p>
            <a:pPr indent="349250" algn="just">
              <a:buNone/>
            </a:pPr>
            <a:r>
              <a:rPr lang="en-US" dirty="0"/>
              <a:t>	</a:t>
            </a:r>
            <a:r>
              <a:rPr lang="en-US" i="1" dirty="0" smtClean="0"/>
              <a:t>physical view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semua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dokumen</a:t>
            </a:r>
            <a:endParaRPr lang="en-US" dirty="0" smtClean="0">
              <a:sym typeface="Wingdings" pitchFamily="2" charset="2"/>
            </a:endParaRPr>
          </a:p>
          <a:p>
            <a:pPr indent="349250" algn="just">
              <a:buNone/>
            </a:pPr>
            <a:r>
              <a:rPr lang="en-US" dirty="0">
                <a:sym typeface="Wingdings" pitchFamily="2" charset="2"/>
              </a:rPr>
              <a:t>	</a:t>
            </a:r>
            <a:r>
              <a:rPr lang="en-US" i="1" dirty="0" smtClean="0">
                <a:sym typeface="Wingdings" pitchFamily="2" charset="2"/>
              </a:rPr>
              <a:t>logical view </a:t>
            </a:r>
            <a:r>
              <a:rPr lang="en-US" dirty="0" smtClean="0">
                <a:sym typeface="Wingdings" pitchFamily="2" charset="2"/>
              </a:rPr>
              <a:t> data</a:t>
            </a:r>
            <a:endParaRPr lang="en-US" dirty="0" smtClean="0"/>
          </a:p>
          <a:p>
            <a:pPr algn="just"/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user –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lingkup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yang </a:t>
            </a:r>
            <a:r>
              <a:rPr lang="en-US" dirty="0" err="1" smtClean="0"/>
              <a:t>dibahas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- Citra N11S.Si, MT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8C79D-6039-478D-B103-C5FB3237922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Dekomposisi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Abstraksi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Dekomposisi</a:t>
            </a:r>
            <a:r>
              <a:rPr lang="en-US" dirty="0" smtClean="0"/>
              <a:t> : </a:t>
            </a:r>
            <a:r>
              <a:rPr lang="en-US" dirty="0" err="1" smtClean="0"/>
              <a:t>Membagi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/</a:t>
            </a:r>
            <a:r>
              <a:rPr lang="en-US" dirty="0" err="1" smtClean="0"/>
              <a:t>sederhana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dikelola</a:t>
            </a:r>
            <a:endParaRPr lang="en-US" dirty="0" smtClean="0"/>
          </a:p>
          <a:p>
            <a:pPr algn="just"/>
            <a:r>
              <a:rPr lang="en-US" dirty="0" err="1" smtClean="0"/>
              <a:t>Abstraksi</a:t>
            </a:r>
            <a:r>
              <a:rPr lang="en-US" dirty="0" smtClean="0"/>
              <a:t> : </a:t>
            </a:r>
            <a:r>
              <a:rPr lang="en-US" dirty="0" err="1" smtClean="0"/>
              <a:t>Pemikiran</a:t>
            </a:r>
            <a:r>
              <a:rPr lang="en-US" dirty="0" smtClean="0"/>
              <a:t> </a:t>
            </a:r>
            <a:r>
              <a:rPr lang="en-US" dirty="0" err="1" smtClean="0"/>
              <a:t>berfokus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yang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mengabaikan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relevan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N11S.Si, MT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8C79D-6039-478D-B103-C5FB3237922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r>
              <a:rPr lang="en-US" dirty="0" smtClean="0"/>
              <a:t> DFD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Data Flow Diagram (DFD)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representasi</a:t>
            </a:r>
            <a:r>
              <a:rPr lang="en-US" dirty="0"/>
              <a:t> </a:t>
            </a:r>
            <a:r>
              <a:rPr lang="en-US" dirty="0" err="1"/>
              <a:t>grafik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DFD </a:t>
            </a:r>
            <a:r>
              <a:rPr lang="en-US" dirty="0" err="1"/>
              <a:t>menggambarkan</a:t>
            </a:r>
            <a:r>
              <a:rPr lang="en-US" dirty="0"/>
              <a:t> </a:t>
            </a:r>
            <a:r>
              <a:rPr lang="en-US" dirty="0" err="1"/>
              <a:t>komponen-komponen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, </a:t>
            </a:r>
            <a:r>
              <a:rPr lang="en-US" dirty="0" err="1"/>
              <a:t>aliran-aliran</a:t>
            </a:r>
            <a:r>
              <a:rPr lang="en-US" dirty="0"/>
              <a:t> data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mana</a:t>
            </a:r>
            <a:r>
              <a:rPr lang="en-US" dirty="0"/>
              <a:t> </a:t>
            </a:r>
            <a:r>
              <a:rPr lang="en-US" dirty="0" err="1"/>
              <a:t>komponen-komponen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asal</a:t>
            </a:r>
            <a:r>
              <a:rPr lang="en-US" dirty="0"/>
              <a:t>, </a:t>
            </a:r>
            <a:r>
              <a:rPr lang="en-US" dirty="0" err="1"/>
              <a:t>tujuan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penyimpanan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data </a:t>
            </a:r>
            <a:r>
              <a:rPr lang="en-US" dirty="0" err="1"/>
              <a:t>tersebut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Kita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DFD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dokumentasi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menyusun</a:t>
            </a:r>
            <a:r>
              <a:rPr lang="en-US" dirty="0"/>
              <a:t> </a:t>
            </a:r>
            <a:r>
              <a:rPr lang="en-US" dirty="0" err="1"/>
              <a:t>dokumentasi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baru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N11S.Si, MT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8C79D-6039-478D-B103-C5FB3237922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Notasi</a:t>
            </a:r>
            <a:r>
              <a:rPr lang="en-US" dirty="0" smtClean="0"/>
              <a:t> DFD</a:t>
            </a:r>
            <a:endParaRPr lang="en-US" dirty="0"/>
          </a:p>
        </p:txBody>
      </p:sp>
      <p:pic>
        <p:nvPicPr>
          <p:cNvPr id="1026" name="Picture 2" descr="SIMBOL DFD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1553642" y="1600200"/>
            <a:ext cx="603671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N11S.Si, MT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8C79D-6039-478D-B103-C5FB3237922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Diagram </a:t>
            </a:r>
            <a:r>
              <a:rPr lang="en-US" dirty="0" err="1" smtClean="0"/>
              <a:t>Konteks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 algn="just"/>
            <a:r>
              <a:rPr lang="de-DE" dirty="0"/>
              <a:t>Penggambaran level tertinggi, hanya melibatkan satu proses beserta entitas yang berhubungan dengan sistem yang sedang dibahas, dan disebut sebagai Konteks Diagram.</a:t>
            </a:r>
            <a:endParaRPr lang="en-US" dirty="0"/>
          </a:p>
          <a:p>
            <a:r>
              <a:rPr lang="en-GB" dirty="0" err="1"/>
              <a:t>Terdapat</a:t>
            </a:r>
            <a:r>
              <a:rPr lang="en-GB" dirty="0"/>
              <a:t> 2 </a:t>
            </a:r>
            <a:r>
              <a:rPr lang="en-GB" dirty="0" err="1"/>
              <a:t>versi</a:t>
            </a:r>
            <a:r>
              <a:rPr lang="en-GB" dirty="0"/>
              <a:t> </a:t>
            </a:r>
            <a:r>
              <a:rPr lang="en-GB" dirty="0" err="1"/>
              <a:t>pendapat</a:t>
            </a:r>
            <a:r>
              <a:rPr lang="en-GB" dirty="0"/>
              <a:t> : </a:t>
            </a:r>
            <a:endParaRPr lang="en-US" dirty="0"/>
          </a:p>
          <a:p>
            <a:pPr marL="790575" indent="-395288" algn="just"/>
            <a:r>
              <a:rPr lang="en-GB" dirty="0" err="1"/>
              <a:t>K</a:t>
            </a:r>
            <a:r>
              <a:rPr lang="en-GB" dirty="0" err="1" smtClean="0"/>
              <a:t>onteks</a:t>
            </a:r>
            <a:r>
              <a:rPr lang="en-GB" dirty="0" smtClean="0"/>
              <a:t> </a:t>
            </a:r>
            <a:r>
              <a:rPr lang="en-GB" dirty="0"/>
              <a:t>Diagram </a:t>
            </a:r>
            <a:r>
              <a:rPr lang="en-GB" dirty="0" err="1"/>
              <a:t>merupakan</a:t>
            </a:r>
            <a:r>
              <a:rPr lang="en-GB" dirty="0"/>
              <a:t> </a:t>
            </a:r>
            <a:r>
              <a:rPr lang="en-GB" dirty="0" err="1"/>
              <a:t>bagian</a:t>
            </a:r>
            <a:r>
              <a:rPr lang="en-GB" dirty="0"/>
              <a:t> </a:t>
            </a:r>
            <a:r>
              <a:rPr lang="en-GB" dirty="0" err="1"/>
              <a:t>dari</a:t>
            </a:r>
            <a:r>
              <a:rPr lang="en-GB" dirty="0"/>
              <a:t> DFD, </a:t>
            </a:r>
            <a:r>
              <a:rPr lang="en-GB" dirty="0" err="1"/>
              <a:t>sehingga</a:t>
            </a:r>
            <a:r>
              <a:rPr lang="en-GB" dirty="0"/>
              <a:t> </a:t>
            </a:r>
            <a:r>
              <a:rPr lang="en-GB" dirty="0" err="1"/>
              <a:t>dikatakan</a:t>
            </a:r>
            <a:r>
              <a:rPr lang="en-GB" dirty="0"/>
              <a:t> </a:t>
            </a:r>
            <a:r>
              <a:rPr lang="en-GB" dirty="0" err="1"/>
              <a:t>sebagai</a:t>
            </a:r>
            <a:r>
              <a:rPr lang="en-GB" dirty="0"/>
              <a:t> level 0</a:t>
            </a:r>
            <a:endParaRPr lang="en-US" dirty="0"/>
          </a:p>
          <a:p>
            <a:pPr marL="790575" indent="-395288" algn="just"/>
            <a:r>
              <a:rPr lang="en-GB" dirty="0" err="1" smtClean="0"/>
              <a:t>Konteks</a:t>
            </a:r>
            <a:r>
              <a:rPr lang="en-GB" dirty="0" smtClean="0"/>
              <a:t> </a:t>
            </a:r>
            <a:r>
              <a:rPr lang="en-GB" dirty="0"/>
              <a:t>Diagram </a:t>
            </a:r>
            <a:r>
              <a:rPr lang="en-GB" dirty="0" err="1"/>
              <a:t>berbeda</a:t>
            </a:r>
            <a:r>
              <a:rPr lang="en-GB" dirty="0"/>
              <a:t> </a:t>
            </a:r>
            <a:r>
              <a:rPr lang="en-GB" dirty="0" err="1"/>
              <a:t>dari</a:t>
            </a:r>
            <a:r>
              <a:rPr lang="en-GB" dirty="0"/>
              <a:t> DFD, </a:t>
            </a:r>
            <a:r>
              <a:rPr lang="en-GB" dirty="0" err="1"/>
              <a:t>sehingga</a:t>
            </a:r>
            <a:r>
              <a:rPr lang="en-GB" dirty="0"/>
              <a:t> </a:t>
            </a:r>
            <a:r>
              <a:rPr lang="en-GB" dirty="0" err="1"/>
              <a:t>tidak</a:t>
            </a:r>
            <a:r>
              <a:rPr lang="en-GB" dirty="0"/>
              <a:t> </a:t>
            </a:r>
            <a:r>
              <a:rPr lang="en-GB" dirty="0" err="1"/>
              <a:t>termasuk</a:t>
            </a:r>
            <a:r>
              <a:rPr lang="en-GB" dirty="0"/>
              <a:t> </a:t>
            </a:r>
            <a:r>
              <a:rPr lang="en-GB" dirty="0" err="1"/>
              <a:t>leveling</a:t>
            </a:r>
            <a:r>
              <a:rPr lang="en-GB" dirty="0"/>
              <a:t> DFD</a:t>
            </a:r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N11S.Si, MT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8C79D-6039-478D-B103-C5FB3237922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Komponen</a:t>
            </a:r>
            <a:r>
              <a:rPr lang="en-US" dirty="0" smtClean="0"/>
              <a:t> DFD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just"/>
            <a:r>
              <a:rPr lang="en-GB" dirty="0" err="1"/>
              <a:t>Setiap</a:t>
            </a:r>
            <a:r>
              <a:rPr lang="en-GB" dirty="0"/>
              <a:t> </a:t>
            </a:r>
            <a:r>
              <a:rPr lang="en-GB" dirty="0" err="1"/>
              <a:t>komponen</a:t>
            </a:r>
            <a:r>
              <a:rPr lang="en-GB" dirty="0"/>
              <a:t> </a:t>
            </a:r>
            <a:r>
              <a:rPr lang="en-GB" dirty="0" err="1"/>
              <a:t>didalam</a:t>
            </a:r>
            <a:r>
              <a:rPr lang="en-GB" dirty="0"/>
              <a:t> DFD (</a:t>
            </a:r>
            <a:r>
              <a:rPr lang="en-GB" dirty="0" err="1"/>
              <a:t>proses</a:t>
            </a:r>
            <a:r>
              <a:rPr lang="en-GB" dirty="0"/>
              <a:t>, </a:t>
            </a:r>
            <a:r>
              <a:rPr lang="en-GB" dirty="0" err="1"/>
              <a:t>aliran</a:t>
            </a:r>
            <a:r>
              <a:rPr lang="en-GB" dirty="0"/>
              <a:t> data, </a:t>
            </a:r>
            <a:r>
              <a:rPr lang="en-GB" dirty="0" err="1"/>
              <a:t>entitas</a:t>
            </a:r>
            <a:r>
              <a:rPr lang="en-GB" dirty="0"/>
              <a:t> </a:t>
            </a:r>
            <a:r>
              <a:rPr lang="en-GB" dirty="0" err="1"/>
              <a:t>dan</a:t>
            </a:r>
            <a:r>
              <a:rPr lang="en-GB" dirty="0"/>
              <a:t> </a:t>
            </a:r>
            <a:r>
              <a:rPr lang="en-GB" dirty="0" err="1"/>
              <a:t>penyimpanan</a:t>
            </a:r>
            <a:r>
              <a:rPr lang="en-GB" dirty="0"/>
              <a:t> data) </a:t>
            </a:r>
            <a:r>
              <a:rPr lang="en-GB" dirty="0" err="1"/>
              <a:t>diberi</a:t>
            </a:r>
            <a:r>
              <a:rPr lang="en-GB" dirty="0"/>
              <a:t> label </a:t>
            </a:r>
            <a:r>
              <a:rPr lang="en-GB" dirty="0" err="1"/>
              <a:t>nama</a:t>
            </a:r>
            <a:r>
              <a:rPr lang="en-GB" dirty="0"/>
              <a:t> </a:t>
            </a:r>
            <a:r>
              <a:rPr lang="en-GB" dirty="0" err="1"/>
              <a:t>dengan</a:t>
            </a:r>
            <a:r>
              <a:rPr lang="en-GB" dirty="0"/>
              <a:t> </a:t>
            </a:r>
            <a:r>
              <a:rPr lang="en-GB" dirty="0" err="1"/>
              <a:t>jelas</a:t>
            </a:r>
            <a:r>
              <a:rPr lang="en-GB" dirty="0"/>
              <a:t> </a:t>
            </a:r>
            <a:r>
              <a:rPr lang="en-GB" dirty="0" err="1"/>
              <a:t>dan</a:t>
            </a:r>
            <a:r>
              <a:rPr lang="en-GB" dirty="0"/>
              <a:t> </a:t>
            </a:r>
            <a:r>
              <a:rPr lang="en-GB" dirty="0" err="1"/>
              <a:t>unik</a:t>
            </a:r>
            <a:endParaRPr lang="en-US" dirty="0"/>
          </a:p>
          <a:p>
            <a:pPr marL="790575" indent="-444500"/>
            <a:r>
              <a:rPr lang="en-GB" dirty="0" err="1"/>
              <a:t>Penamaan</a:t>
            </a:r>
            <a:r>
              <a:rPr lang="en-GB" dirty="0"/>
              <a:t> </a:t>
            </a:r>
            <a:r>
              <a:rPr lang="en-GB" dirty="0" err="1"/>
              <a:t>proses</a:t>
            </a:r>
            <a:r>
              <a:rPr lang="en-GB" dirty="0"/>
              <a:t> </a:t>
            </a:r>
            <a:r>
              <a:rPr lang="en-GB" dirty="0">
                <a:sym typeface="Wingdings"/>
              </a:rPr>
              <a:t></a:t>
            </a:r>
            <a:r>
              <a:rPr lang="en-GB" dirty="0"/>
              <a:t> </a:t>
            </a:r>
            <a:r>
              <a:rPr lang="en-GB" dirty="0" err="1"/>
              <a:t>menggunakan</a:t>
            </a:r>
            <a:r>
              <a:rPr lang="en-GB" dirty="0"/>
              <a:t> </a:t>
            </a:r>
            <a:r>
              <a:rPr lang="en-GB" dirty="0" err="1"/>
              <a:t>kata</a:t>
            </a:r>
            <a:r>
              <a:rPr lang="en-GB" dirty="0"/>
              <a:t> </a:t>
            </a:r>
            <a:r>
              <a:rPr lang="en-GB" dirty="0" err="1"/>
              <a:t>kerja</a:t>
            </a:r>
            <a:endParaRPr lang="en-US" dirty="0"/>
          </a:p>
          <a:p>
            <a:pPr marL="790575" indent="-444500"/>
            <a:r>
              <a:rPr lang="de-DE" dirty="0"/>
              <a:t>Penamaan aliran data </a:t>
            </a:r>
            <a:r>
              <a:rPr lang="en-GB" dirty="0">
                <a:sym typeface="Wingdings"/>
              </a:rPr>
              <a:t></a:t>
            </a:r>
            <a:r>
              <a:rPr lang="de-DE" dirty="0"/>
              <a:t> menggunakan kata benda</a:t>
            </a:r>
            <a:endParaRPr lang="en-US" dirty="0"/>
          </a:p>
          <a:p>
            <a:pPr marL="790575" indent="-444500"/>
            <a:r>
              <a:rPr lang="en-GB" dirty="0" err="1"/>
              <a:t>Penamaan</a:t>
            </a:r>
            <a:r>
              <a:rPr lang="en-GB" dirty="0"/>
              <a:t> </a:t>
            </a:r>
            <a:r>
              <a:rPr lang="en-GB" dirty="0" err="1"/>
              <a:t>penyimpnan</a:t>
            </a:r>
            <a:r>
              <a:rPr lang="en-GB" dirty="0"/>
              <a:t> </a:t>
            </a:r>
            <a:r>
              <a:rPr lang="en-GB" dirty="0">
                <a:sym typeface="Wingdings"/>
              </a:rPr>
              <a:t></a:t>
            </a:r>
            <a:r>
              <a:rPr lang="en-GB" dirty="0"/>
              <a:t> </a:t>
            </a:r>
            <a:r>
              <a:rPr lang="en-GB" dirty="0" err="1"/>
              <a:t>berdasarkan</a:t>
            </a:r>
            <a:r>
              <a:rPr lang="en-GB" dirty="0"/>
              <a:t> </a:t>
            </a:r>
            <a:r>
              <a:rPr lang="en-GB" dirty="0" err="1"/>
              <a:t>isi</a:t>
            </a:r>
            <a:r>
              <a:rPr lang="en-GB" dirty="0"/>
              <a:t> data</a:t>
            </a:r>
            <a:endParaRPr lang="en-US" dirty="0"/>
          </a:p>
          <a:p>
            <a:pPr marL="790575" indent="-444500"/>
            <a:r>
              <a:rPr lang="en-GB" dirty="0" err="1"/>
              <a:t>Penamaan</a:t>
            </a:r>
            <a:r>
              <a:rPr lang="en-GB" dirty="0"/>
              <a:t> </a:t>
            </a:r>
            <a:r>
              <a:rPr lang="en-GB" dirty="0" err="1"/>
              <a:t>entitas</a:t>
            </a:r>
            <a:r>
              <a:rPr lang="en-GB" dirty="0"/>
              <a:t> </a:t>
            </a:r>
            <a:r>
              <a:rPr lang="en-GB" dirty="0">
                <a:sym typeface="Wingdings"/>
              </a:rPr>
              <a:t></a:t>
            </a:r>
            <a:r>
              <a:rPr lang="en-GB" dirty="0"/>
              <a:t> </a:t>
            </a:r>
            <a:r>
              <a:rPr lang="en-GB" dirty="0" err="1"/>
              <a:t>berdasarkan</a:t>
            </a:r>
            <a:r>
              <a:rPr lang="en-GB" dirty="0"/>
              <a:t> </a:t>
            </a:r>
            <a:r>
              <a:rPr lang="en-GB" dirty="0" err="1"/>
              <a:t>komponen</a:t>
            </a:r>
            <a:r>
              <a:rPr lang="en-GB" dirty="0"/>
              <a:t> yang </a:t>
            </a:r>
            <a:r>
              <a:rPr lang="en-GB" dirty="0" err="1"/>
              <a:t>terlibat</a:t>
            </a:r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N11S.Si, MT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8C79D-6039-478D-B103-C5FB3237922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Penomoran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GB" dirty="0" err="1"/>
              <a:t>Setiap</a:t>
            </a:r>
            <a:r>
              <a:rPr lang="en-GB" dirty="0"/>
              <a:t> </a:t>
            </a:r>
            <a:r>
              <a:rPr lang="en-GB" dirty="0" err="1"/>
              <a:t>proses</a:t>
            </a:r>
            <a:r>
              <a:rPr lang="en-GB" dirty="0"/>
              <a:t> </a:t>
            </a:r>
            <a:r>
              <a:rPr lang="en-GB" dirty="0" err="1"/>
              <a:t>diberi</a:t>
            </a:r>
            <a:r>
              <a:rPr lang="en-GB" dirty="0"/>
              <a:t> </a:t>
            </a:r>
            <a:r>
              <a:rPr lang="en-GB" dirty="0" err="1"/>
              <a:t>nomor</a:t>
            </a:r>
            <a:r>
              <a:rPr lang="en-GB" dirty="0"/>
              <a:t> </a:t>
            </a:r>
            <a:r>
              <a:rPr lang="en-GB" dirty="0" err="1"/>
              <a:t>proses</a:t>
            </a:r>
            <a:r>
              <a:rPr lang="en-GB" dirty="0"/>
              <a:t>, yang </a:t>
            </a:r>
            <a:r>
              <a:rPr lang="en-GB" dirty="0" err="1"/>
              <a:t>akan</a:t>
            </a:r>
            <a:r>
              <a:rPr lang="en-GB" dirty="0"/>
              <a:t> </a:t>
            </a:r>
            <a:r>
              <a:rPr lang="en-GB" dirty="0" err="1"/>
              <a:t>dipergunakan</a:t>
            </a:r>
            <a:r>
              <a:rPr lang="en-GB" dirty="0"/>
              <a:t>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keperluan</a:t>
            </a:r>
            <a:r>
              <a:rPr lang="en-GB" dirty="0"/>
              <a:t> </a:t>
            </a:r>
            <a:r>
              <a:rPr lang="en-GB" dirty="0" err="1"/>
              <a:t>identifikasi</a:t>
            </a:r>
            <a:r>
              <a:rPr lang="en-GB" dirty="0"/>
              <a:t> </a:t>
            </a:r>
            <a:endParaRPr lang="en-US" dirty="0"/>
          </a:p>
          <a:p>
            <a:pPr algn="just"/>
            <a:r>
              <a:rPr lang="en-GB" dirty="0" err="1"/>
              <a:t>Penomoran</a:t>
            </a:r>
            <a:r>
              <a:rPr lang="en-GB" dirty="0"/>
              <a:t> </a:t>
            </a:r>
            <a:r>
              <a:rPr lang="en-GB" dirty="0" err="1"/>
              <a:t>di</a:t>
            </a:r>
            <a:r>
              <a:rPr lang="en-GB" dirty="0"/>
              <a:t> DFD </a:t>
            </a:r>
            <a:r>
              <a:rPr lang="en-GB" dirty="0" err="1" smtClean="0"/>
              <a:t>menunjukkan</a:t>
            </a:r>
            <a:r>
              <a:rPr lang="en-GB" dirty="0" smtClean="0"/>
              <a:t> </a:t>
            </a:r>
            <a:r>
              <a:rPr lang="en-GB" dirty="0" err="1"/>
              <a:t>urutan</a:t>
            </a:r>
            <a:r>
              <a:rPr lang="en-GB" dirty="0"/>
              <a:t> </a:t>
            </a:r>
            <a:r>
              <a:rPr lang="en-GB" dirty="0" err="1"/>
              <a:t>proses</a:t>
            </a:r>
            <a:r>
              <a:rPr lang="en-GB" dirty="0"/>
              <a:t> </a:t>
            </a:r>
            <a:r>
              <a:rPr lang="en-GB" dirty="0" err="1"/>
              <a:t>secara</a:t>
            </a:r>
            <a:r>
              <a:rPr lang="en-GB" dirty="0"/>
              <a:t> </a:t>
            </a:r>
            <a:r>
              <a:rPr lang="en-GB" dirty="0" smtClean="0"/>
              <a:t>sequential</a:t>
            </a:r>
          </a:p>
          <a:p>
            <a:pPr algn="just"/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pelevelan</a:t>
            </a:r>
            <a:r>
              <a:rPr lang="en-GB" dirty="0" smtClean="0"/>
              <a:t> </a:t>
            </a:r>
            <a:r>
              <a:rPr lang="en-GB" dirty="0" err="1" smtClean="0"/>
              <a:t>proses</a:t>
            </a:r>
            <a:r>
              <a:rPr lang="en-GB" dirty="0" smtClean="0"/>
              <a:t>, </a:t>
            </a:r>
            <a:r>
              <a:rPr lang="en-GB" dirty="0" err="1" smtClean="0"/>
              <a:t>penomoran</a:t>
            </a:r>
            <a:r>
              <a:rPr lang="en-GB" dirty="0" smtClean="0"/>
              <a:t> </a:t>
            </a:r>
            <a:r>
              <a:rPr lang="en-GB" dirty="0" err="1" smtClean="0"/>
              <a:t>dilakukan</a:t>
            </a:r>
            <a:r>
              <a:rPr lang="en-GB" dirty="0" smtClean="0"/>
              <a:t> </a:t>
            </a:r>
            <a:r>
              <a:rPr lang="en-GB" dirty="0" err="1" smtClean="0"/>
              <a:t>secara</a:t>
            </a:r>
            <a:r>
              <a:rPr lang="en-GB" dirty="0" smtClean="0"/>
              <a:t> </a:t>
            </a:r>
            <a:r>
              <a:rPr lang="en-GB" dirty="0" err="1" smtClean="0"/>
              <a:t>indentasi</a:t>
            </a:r>
            <a:endParaRPr lang="en-GB" dirty="0" smtClean="0"/>
          </a:p>
          <a:p>
            <a:pPr algn="just">
              <a:buNone/>
            </a:pPr>
            <a:r>
              <a:rPr lang="en-GB" sz="2800" dirty="0"/>
              <a:t>	</a:t>
            </a:r>
            <a:r>
              <a:rPr lang="en-GB" sz="2800" dirty="0" err="1" smtClean="0"/>
              <a:t>Contoh</a:t>
            </a:r>
            <a:r>
              <a:rPr lang="en-GB" sz="2800" dirty="0" smtClean="0"/>
              <a:t> : 1.2 </a:t>
            </a:r>
            <a:r>
              <a:rPr lang="en-GB" sz="2800" dirty="0" smtClean="0">
                <a:sym typeface="Wingdings" pitchFamily="2" charset="2"/>
              </a:rPr>
              <a:t> </a:t>
            </a:r>
            <a:r>
              <a:rPr lang="en-GB" sz="2800" dirty="0" err="1" smtClean="0">
                <a:sym typeface="Wingdings" pitchFamily="2" charset="2"/>
              </a:rPr>
              <a:t>proses</a:t>
            </a:r>
            <a:r>
              <a:rPr lang="en-GB" sz="2800" dirty="0" smtClean="0">
                <a:sym typeface="Wingdings" pitchFamily="2" charset="2"/>
              </a:rPr>
              <a:t> </a:t>
            </a:r>
            <a:r>
              <a:rPr lang="en-GB" sz="2800" dirty="0" err="1" smtClean="0">
                <a:sym typeface="Wingdings" pitchFamily="2" charset="2"/>
              </a:rPr>
              <a:t>ke</a:t>
            </a:r>
            <a:r>
              <a:rPr lang="en-GB" sz="2800" dirty="0" smtClean="0">
                <a:sym typeface="Wingdings" pitchFamily="2" charset="2"/>
              </a:rPr>
              <a:t> 2 </a:t>
            </a:r>
            <a:r>
              <a:rPr lang="en-GB" sz="2800" dirty="0" err="1" smtClean="0">
                <a:sym typeface="Wingdings" pitchFamily="2" charset="2"/>
              </a:rPr>
              <a:t>pada</a:t>
            </a:r>
            <a:r>
              <a:rPr lang="en-GB" sz="2800" dirty="0" smtClean="0">
                <a:sym typeface="Wingdings" pitchFamily="2" charset="2"/>
              </a:rPr>
              <a:t> level 1 </a:t>
            </a:r>
            <a:r>
              <a:rPr lang="en-GB" sz="2800" dirty="0" err="1" smtClean="0">
                <a:sym typeface="Wingdings" pitchFamily="2" charset="2"/>
              </a:rPr>
              <a:t>proses</a:t>
            </a:r>
            <a:r>
              <a:rPr lang="en-GB" sz="2800" dirty="0" smtClean="0">
                <a:sym typeface="Wingdings" pitchFamily="2" charset="2"/>
              </a:rPr>
              <a:t> 1</a:t>
            </a:r>
          </a:p>
          <a:p>
            <a:pPr algn="just">
              <a:buNone/>
            </a:pPr>
            <a:r>
              <a:rPr lang="en-GB" sz="2800" dirty="0">
                <a:sym typeface="Wingdings" pitchFamily="2" charset="2"/>
              </a:rPr>
              <a:t>	</a:t>
            </a:r>
            <a:r>
              <a:rPr lang="en-GB" sz="2800" dirty="0" smtClean="0">
                <a:sym typeface="Wingdings" pitchFamily="2" charset="2"/>
              </a:rPr>
              <a:t>	          1.2.3  </a:t>
            </a:r>
            <a:r>
              <a:rPr lang="en-GB" sz="2800" dirty="0" err="1" smtClean="0">
                <a:sym typeface="Wingdings" pitchFamily="2" charset="2"/>
              </a:rPr>
              <a:t>proses</a:t>
            </a:r>
            <a:r>
              <a:rPr lang="en-GB" sz="2800" dirty="0" smtClean="0">
                <a:sym typeface="Wingdings" pitchFamily="2" charset="2"/>
              </a:rPr>
              <a:t> </a:t>
            </a:r>
            <a:r>
              <a:rPr lang="en-GB" sz="2800" dirty="0" err="1" smtClean="0">
                <a:sym typeface="Wingdings" pitchFamily="2" charset="2"/>
              </a:rPr>
              <a:t>ke</a:t>
            </a:r>
            <a:r>
              <a:rPr lang="en-GB" sz="2800" dirty="0" smtClean="0">
                <a:sym typeface="Wingdings" pitchFamily="2" charset="2"/>
              </a:rPr>
              <a:t> 3 level 2 </a:t>
            </a:r>
            <a:r>
              <a:rPr lang="en-GB" sz="2800" dirty="0" err="1" smtClean="0">
                <a:sym typeface="Wingdings" pitchFamily="2" charset="2"/>
              </a:rPr>
              <a:t>pada</a:t>
            </a:r>
            <a:r>
              <a:rPr lang="en-GB" sz="2800" dirty="0" smtClean="0">
                <a:sym typeface="Wingdings" pitchFamily="2" charset="2"/>
              </a:rPr>
              <a:t> </a:t>
            </a:r>
            <a:r>
              <a:rPr lang="en-GB" sz="2800" dirty="0" err="1" smtClean="0">
                <a:sym typeface="Wingdings" pitchFamily="2" charset="2"/>
              </a:rPr>
              <a:t>proses</a:t>
            </a:r>
            <a:r>
              <a:rPr lang="en-GB" sz="2800" dirty="0" smtClean="0">
                <a:sym typeface="Wingdings" pitchFamily="2" charset="2"/>
              </a:rPr>
              <a:t> 2.1	</a:t>
            </a:r>
            <a:endParaRPr lang="en-US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N11S.Si, MT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8C79D-6039-478D-B103-C5FB3237922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</TotalTime>
  <Words>813</Words>
  <Application>Microsoft Office PowerPoint</Application>
  <PresentationFormat>On-screen Show (4:3)</PresentationFormat>
  <Paragraphs>109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ALAT BANTU PEMODELAN DFD</vt:lpstr>
      <vt:lpstr>Flow Map (Aliran Dokumen)</vt:lpstr>
      <vt:lpstr>Apa itu DFD (Data Flow Diagram)?</vt:lpstr>
      <vt:lpstr>Dekomposisi dan Abstraksi</vt:lpstr>
      <vt:lpstr>Definisi DFD</vt:lpstr>
      <vt:lpstr>Notasi DFD</vt:lpstr>
      <vt:lpstr>Diagram Konteks</vt:lpstr>
      <vt:lpstr>Komponen DFD</vt:lpstr>
      <vt:lpstr>Penomoran Proses</vt:lpstr>
      <vt:lpstr>Jumlah proses dalam 1 Level</vt:lpstr>
      <vt:lpstr>Menggunakan prinsip von Neuman</vt:lpstr>
      <vt:lpstr>Aturan dasar untuk menggambarkan Aliran data </vt:lpstr>
      <vt:lpstr>Konsistensi Antara Proses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ALAT BANTU PEMODELAN DFD</dc:title>
  <dc:creator>ASUS</dc:creator>
  <cp:lastModifiedBy>Phantom Assassin</cp:lastModifiedBy>
  <cp:revision>13</cp:revision>
  <dcterms:created xsi:type="dcterms:W3CDTF">2011-03-13T20:30:31Z</dcterms:created>
  <dcterms:modified xsi:type="dcterms:W3CDTF">2012-11-03T04:04:22Z</dcterms:modified>
</cp:coreProperties>
</file>