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AD6273-5776-46C2-83DC-99C6211AA0B8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911D55-6CA4-420E-8921-729094B3590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</cp:revision>
  <dcterms:created xsi:type="dcterms:W3CDTF">2011-11-10T08:54:23Z</dcterms:created>
  <dcterms:modified xsi:type="dcterms:W3CDTF">2011-11-10T08:55:15Z</dcterms:modified>
</cp:coreProperties>
</file>